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28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15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3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86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23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5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80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05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88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72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50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E9913-7F8E-43DC-AEB2-E7AB618FD4F3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FEE8-DB9D-4E5E-A492-AD55D52CA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50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notre-ordi\Pictures\Cyberunes\avatar\Avatar bureau Cyberunes\Valéri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0" r="21846"/>
          <a:stretch/>
        </p:blipFill>
        <p:spPr bwMode="auto">
          <a:xfrm>
            <a:off x="1060881" y="1307976"/>
            <a:ext cx="985422" cy="147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notre-ordi\Pictures\Cyberunes\avatar\Avatar bureau Cyberunes\Arthu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5" r="22556"/>
          <a:stretch/>
        </p:blipFill>
        <p:spPr bwMode="auto">
          <a:xfrm>
            <a:off x="2370337" y="895153"/>
            <a:ext cx="896645" cy="186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notre-ordi\Pictures\Cyberunes\avatar\Avatar bureau Cyberunes\Amandin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1" r="23424"/>
          <a:stretch/>
        </p:blipFill>
        <p:spPr bwMode="auto">
          <a:xfrm>
            <a:off x="5553014" y="1205043"/>
            <a:ext cx="792088" cy="153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notre-ordi\Pictures\Cyberunes\avatar\Avatar bureau Cyberunes\Maud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1" r="21730"/>
          <a:stretch/>
        </p:blipFill>
        <p:spPr bwMode="auto">
          <a:xfrm>
            <a:off x="6729351" y="1261481"/>
            <a:ext cx="787586" cy="147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notre-ordi\Pictures\Cyberunes\avatar\Avatar bureau Cyberunes\Helene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5" r="26088"/>
          <a:stretch/>
        </p:blipFill>
        <p:spPr bwMode="auto">
          <a:xfrm>
            <a:off x="4468960" y="1236217"/>
            <a:ext cx="772285" cy="153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notre-ordi\Pictures\Cyberunes\avatar\Avatar bureau Cyberunes\Sandra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3" r="20221"/>
          <a:stretch/>
        </p:blipFill>
        <p:spPr bwMode="auto">
          <a:xfrm>
            <a:off x="2971549" y="3007772"/>
            <a:ext cx="89664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notre-ordi\Pictures\Cyberunes\avatar\Avatar bureau Cyberunes\⁭Thierry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0" r="20884"/>
          <a:stretch/>
        </p:blipFill>
        <p:spPr bwMode="auto">
          <a:xfrm>
            <a:off x="3966957" y="2788604"/>
            <a:ext cx="816982" cy="173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F:\notre-ordi\Pictures\Cyberunes\avatar\Avatar bureau Cyberunes\Valentin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8" r="26038"/>
          <a:stretch/>
        </p:blipFill>
        <p:spPr bwMode="auto">
          <a:xfrm>
            <a:off x="5097154" y="2946429"/>
            <a:ext cx="824435" cy="154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:\notre-ordi\Pictures\Cyberunes\avatar\Avatar bureau Cyberunes\Edwige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8" r="25915"/>
          <a:stretch/>
        </p:blipFill>
        <p:spPr bwMode="auto">
          <a:xfrm>
            <a:off x="3419872" y="1231441"/>
            <a:ext cx="859167" cy="152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39919" y="2636243"/>
            <a:ext cx="134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Valérie DESVAUX-ASTIC </a:t>
            </a:r>
            <a:r>
              <a:rPr lang="fr-FR" sz="900" b="1" dirty="0" smtClean="0"/>
              <a:t>Présidente</a:t>
            </a:r>
            <a:endParaRPr lang="fr-FR" sz="9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278763" y="2623383"/>
            <a:ext cx="93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Arthur HERVIEU</a:t>
            </a:r>
          </a:p>
          <a:p>
            <a:r>
              <a:rPr lang="fr-FR" sz="900" b="1" dirty="0" smtClean="0"/>
              <a:t>Vice Président</a:t>
            </a:r>
            <a:endParaRPr lang="fr-FR" sz="9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183366" y="2608592"/>
            <a:ext cx="119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Edwige KOWALESKA</a:t>
            </a:r>
          </a:p>
          <a:p>
            <a:pPr algn="ctr"/>
            <a:r>
              <a:rPr lang="fr-FR" sz="900" b="1" dirty="0" smtClean="0"/>
              <a:t>Trésorière</a:t>
            </a:r>
            <a:endParaRPr lang="fr-FR" sz="9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79039" y="259626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Hélène NGUYEN</a:t>
            </a:r>
          </a:p>
          <a:p>
            <a:pPr algn="ctr"/>
            <a:r>
              <a:rPr lang="fr-FR" sz="900" dirty="0" smtClean="0"/>
              <a:t> </a:t>
            </a:r>
            <a:r>
              <a:rPr lang="fr-FR" sz="900" b="1" dirty="0" smtClean="0"/>
              <a:t>Trésorière Adjointe</a:t>
            </a:r>
            <a:endParaRPr lang="fr-FR" sz="9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431167" y="2608592"/>
            <a:ext cx="117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Amandine GOURJUX </a:t>
            </a:r>
          </a:p>
          <a:p>
            <a:pPr algn="ctr"/>
            <a:r>
              <a:rPr lang="fr-FR" sz="900" b="1" dirty="0" smtClean="0"/>
              <a:t>Secrétaire</a:t>
            </a:r>
            <a:endParaRPr lang="fr-FR" sz="9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608444" y="2579483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Maud CHAZALET</a:t>
            </a:r>
          </a:p>
          <a:p>
            <a:r>
              <a:rPr lang="fr-FR" sz="900" b="1" dirty="0" smtClean="0"/>
              <a:t>Secrétaire Adjointe</a:t>
            </a:r>
            <a:endParaRPr lang="fr-FR" sz="9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903950" y="4494499"/>
            <a:ext cx="1031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Sandra GIRAUD CA</a:t>
            </a:r>
            <a:endParaRPr lang="fr-FR" sz="900" dirty="0"/>
          </a:p>
        </p:txBody>
      </p:sp>
      <p:sp>
        <p:nvSpPr>
          <p:cNvPr id="10" name="ZoneTexte 9"/>
          <p:cNvSpPr txBox="1"/>
          <p:nvPr/>
        </p:nvSpPr>
        <p:spPr>
          <a:xfrm>
            <a:off x="3739143" y="4486887"/>
            <a:ext cx="145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Thierry GALPERN</a:t>
            </a:r>
          </a:p>
          <a:p>
            <a:pPr algn="ctr"/>
            <a:r>
              <a:rPr lang="fr-FR" sz="900" dirty="0" smtClean="0"/>
              <a:t>CA</a:t>
            </a:r>
            <a:endParaRPr lang="fr-FR" sz="9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785910" y="4486887"/>
            <a:ext cx="158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Valentin KOCH</a:t>
            </a:r>
          </a:p>
          <a:p>
            <a:pPr algn="ctr"/>
            <a:r>
              <a:rPr lang="fr-FR" sz="900" dirty="0" smtClean="0"/>
              <a:t>CA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2075320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Yves</dc:creator>
  <cp:lastModifiedBy>Yves</cp:lastModifiedBy>
  <cp:revision>5</cp:revision>
  <dcterms:created xsi:type="dcterms:W3CDTF">2019-02-20T09:02:52Z</dcterms:created>
  <dcterms:modified xsi:type="dcterms:W3CDTF">2019-09-22T14:56:01Z</dcterms:modified>
</cp:coreProperties>
</file>