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913-7F8E-43DC-AEB2-E7AB618FD4F3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FEE8-DB9D-4E5E-A492-AD55D52CA2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283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913-7F8E-43DC-AEB2-E7AB618FD4F3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FEE8-DB9D-4E5E-A492-AD55D52CA2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154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913-7F8E-43DC-AEB2-E7AB618FD4F3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FEE8-DB9D-4E5E-A492-AD55D52CA2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53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913-7F8E-43DC-AEB2-E7AB618FD4F3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FEE8-DB9D-4E5E-A492-AD55D52CA2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862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913-7F8E-43DC-AEB2-E7AB618FD4F3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FEE8-DB9D-4E5E-A492-AD55D52CA2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123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913-7F8E-43DC-AEB2-E7AB618FD4F3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FEE8-DB9D-4E5E-A492-AD55D52CA2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5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913-7F8E-43DC-AEB2-E7AB618FD4F3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FEE8-DB9D-4E5E-A492-AD55D52CA2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180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913-7F8E-43DC-AEB2-E7AB618FD4F3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FEE8-DB9D-4E5E-A492-AD55D52CA2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055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913-7F8E-43DC-AEB2-E7AB618FD4F3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FEE8-DB9D-4E5E-A492-AD55D52CA2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88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913-7F8E-43DC-AEB2-E7AB618FD4F3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FEE8-DB9D-4E5E-A492-AD55D52CA2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727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9913-7F8E-43DC-AEB2-E7AB618FD4F3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FEE8-DB9D-4E5E-A492-AD55D52CA2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0500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E9913-7F8E-43DC-AEB2-E7AB618FD4F3}" type="datetimeFigureOut">
              <a:rPr lang="fr-FR" smtClean="0"/>
              <a:t>22/09/2019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EFEE8-DB9D-4E5E-A492-AD55D52CA2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850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notre-ordi\Pictures\Cyberunes\avatar\Avatar bureau Cyberunes\Valéri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90" r="21846"/>
          <a:stretch/>
        </p:blipFill>
        <p:spPr bwMode="auto">
          <a:xfrm>
            <a:off x="1060881" y="1307976"/>
            <a:ext cx="985422" cy="1472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notre-ordi\Pictures\Cyberunes\avatar\Avatar bureau Cyberunes\Arthur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55" r="22556"/>
          <a:stretch/>
        </p:blipFill>
        <p:spPr bwMode="auto">
          <a:xfrm>
            <a:off x="2370337" y="895153"/>
            <a:ext cx="896645" cy="1868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notre-ordi\Pictures\Cyberunes\avatar\Avatar bureau Cyberunes\Amandine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1" r="23424"/>
          <a:stretch/>
        </p:blipFill>
        <p:spPr bwMode="auto">
          <a:xfrm>
            <a:off x="5553014" y="1205043"/>
            <a:ext cx="792088" cy="1535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F:\notre-ordi\Pictures\Cyberunes\avatar\Avatar bureau Cyberunes\Maud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31" r="21730"/>
          <a:stretch/>
        </p:blipFill>
        <p:spPr bwMode="auto">
          <a:xfrm>
            <a:off x="6729351" y="1261481"/>
            <a:ext cx="787586" cy="147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:\notre-ordi\Pictures\Cyberunes\avatar\Avatar bureau Cyberunes\Helene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5" r="26088"/>
          <a:stretch/>
        </p:blipFill>
        <p:spPr bwMode="auto">
          <a:xfrm>
            <a:off x="4468960" y="1236217"/>
            <a:ext cx="772285" cy="1532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F:\notre-ordi\Pictures\Cyberunes\avatar\Avatar bureau Cyberunes\Sandra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83" r="20221"/>
          <a:stretch/>
        </p:blipFill>
        <p:spPr bwMode="auto">
          <a:xfrm>
            <a:off x="2971549" y="3007772"/>
            <a:ext cx="896645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:\notre-ordi\Pictures\Cyberunes\avatar\Avatar bureau Cyberunes\⁭Thierry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00" r="20884"/>
          <a:stretch/>
        </p:blipFill>
        <p:spPr bwMode="auto">
          <a:xfrm>
            <a:off x="3966957" y="2788604"/>
            <a:ext cx="816982" cy="1731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F:\notre-ordi\Pictures\Cyberunes\avatar\Avatar bureau Cyberunes\Valentin.pn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68" r="26038"/>
          <a:stretch/>
        </p:blipFill>
        <p:spPr bwMode="auto">
          <a:xfrm>
            <a:off x="5097154" y="2946429"/>
            <a:ext cx="824435" cy="154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:\notre-ordi\Pictures\Cyberunes\avatar\Avatar bureau Cyberunes\Edwige.png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8" r="25915"/>
          <a:stretch/>
        </p:blipFill>
        <p:spPr bwMode="auto">
          <a:xfrm>
            <a:off x="3419872" y="1231441"/>
            <a:ext cx="859167" cy="152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839919" y="2636243"/>
            <a:ext cx="1347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/>
              <a:t>Valérie DESVAUX-ASTIC </a:t>
            </a:r>
            <a:r>
              <a:rPr lang="fr-FR" sz="900" b="1" dirty="0" smtClean="0"/>
              <a:t>Présidente</a:t>
            </a:r>
            <a:endParaRPr lang="fr-FR" sz="9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2278763" y="2623383"/>
            <a:ext cx="93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Arthur HERVIEU</a:t>
            </a:r>
          </a:p>
          <a:p>
            <a:r>
              <a:rPr lang="fr-FR" sz="900" b="1" dirty="0" smtClean="0"/>
              <a:t>Vice Président</a:t>
            </a:r>
            <a:endParaRPr lang="fr-FR" sz="9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3183366" y="2608592"/>
            <a:ext cx="1192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/>
              <a:t>Edwige KOWALESKA</a:t>
            </a:r>
          </a:p>
          <a:p>
            <a:pPr algn="ctr"/>
            <a:r>
              <a:rPr lang="fr-FR" sz="900" b="1" dirty="0" smtClean="0"/>
              <a:t>Trésorière</a:t>
            </a:r>
            <a:endParaRPr lang="fr-FR" sz="9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79039" y="259626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/>
              <a:t>Hélène NGUYEN</a:t>
            </a:r>
          </a:p>
          <a:p>
            <a:pPr algn="ctr"/>
            <a:r>
              <a:rPr lang="fr-FR" sz="900" dirty="0" smtClean="0"/>
              <a:t> </a:t>
            </a:r>
            <a:r>
              <a:rPr lang="fr-FR" sz="900" b="1" dirty="0" smtClean="0"/>
              <a:t>Trésorière Adjointe</a:t>
            </a:r>
            <a:endParaRPr lang="fr-FR" sz="9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5431167" y="2608592"/>
            <a:ext cx="1177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/>
              <a:t>Amandine GOURJUX </a:t>
            </a:r>
          </a:p>
          <a:p>
            <a:pPr algn="ctr"/>
            <a:r>
              <a:rPr lang="fr-FR" sz="900" b="1" dirty="0" smtClean="0"/>
              <a:t>Secrétaire</a:t>
            </a:r>
            <a:endParaRPr lang="fr-FR" sz="9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6608444" y="2579483"/>
            <a:ext cx="12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/>
              <a:t>Maud CHAZALET</a:t>
            </a:r>
          </a:p>
          <a:p>
            <a:r>
              <a:rPr lang="fr-FR" sz="900" b="1" dirty="0" smtClean="0"/>
              <a:t>Secrétaire Adjointe</a:t>
            </a:r>
            <a:endParaRPr lang="fr-FR" sz="9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2903950" y="4494499"/>
            <a:ext cx="1031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/>
              <a:t>Sandra GIRAUD CA</a:t>
            </a:r>
            <a:endParaRPr lang="fr-FR" sz="900" dirty="0"/>
          </a:p>
        </p:txBody>
      </p:sp>
      <p:sp>
        <p:nvSpPr>
          <p:cNvPr id="10" name="ZoneTexte 9"/>
          <p:cNvSpPr txBox="1"/>
          <p:nvPr/>
        </p:nvSpPr>
        <p:spPr>
          <a:xfrm>
            <a:off x="3739143" y="4486887"/>
            <a:ext cx="145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/>
              <a:t>Thierry GALPERN</a:t>
            </a:r>
          </a:p>
          <a:p>
            <a:pPr algn="ctr"/>
            <a:r>
              <a:rPr lang="fr-FR" sz="900" dirty="0" smtClean="0"/>
              <a:t>CA</a:t>
            </a:r>
            <a:endParaRPr lang="fr-FR" sz="9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785910" y="4486887"/>
            <a:ext cx="1586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/>
              <a:t>Valentin KOCH</a:t>
            </a:r>
          </a:p>
          <a:p>
            <a:pPr algn="ctr"/>
            <a:r>
              <a:rPr lang="fr-FR" sz="900" dirty="0" smtClean="0"/>
              <a:t>CA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32075320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31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Yves</dc:creator>
  <cp:lastModifiedBy>Yves</cp:lastModifiedBy>
  <cp:revision>5</cp:revision>
  <dcterms:created xsi:type="dcterms:W3CDTF">2019-02-20T09:02:52Z</dcterms:created>
  <dcterms:modified xsi:type="dcterms:W3CDTF">2019-09-22T14:56:01Z</dcterms:modified>
</cp:coreProperties>
</file>