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6858000" cy="12192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53" autoAdjust="0"/>
    <p:restoredTop sz="94660"/>
  </p:normalViewPr>
  <p:slideViewPr>
    <p:cSldViewPr snapToGrid="0">
      <p:cViewPr varScale="1">
        <p:scale>
          <a:sx n="90" d="100"/>
          <a:sy n="90" d="100"/>
        </p:scale>
        <p:origin x="4566" y="114"/>
      </p:cViewPr>
      <p:guideLst/>
    </p:cSldViewPr>
  </p:slideViewPr>
  <p:notesTextViewPr>
    <p:cViewPr>
      <p:scale>
        <a:sx n="1" d="1"/>
        <a:sy n="1" d="1"/>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995312"/>
            <a:ext cx="5829300" cy="4244622"/>
          </a:xfrm>
        </p:spPr>
        <p:txBody>
          <a:bodyPr anchor="b"/>
          <a:lstStyle>
            <a:lvl1pPr algn="ctr">
              <a:defRPr sz="4500"/>
            </a:lvl1pPr>
          </a:lstStyle>
          <a:p>
            <a:r>
              <a:rPr lang="fr-FR"/>
              <a:t>Modifiez le style du titre</a:t>
            </a:r>
            <a:endParaRPr lang="en-US" dirty="0"/>
          </a:p>
        </p:txBody>
      </p:sp>
      <p:sp>
        <p:nvSpPr>
          <p:cNvPr id="3" name="Subtitle 2"/>
          <p:cNvSpPr>
            <a:spLocks noGrp="1"/>
          </p:cNvSpPr>
          <p:nvPr>
            <p:ph type="subTitle" idx="1"/>
          </p:nvPr>
        </p:nvSpPr>
        <p:spPr>
          <a:xfrm>
            <a:off x="857250" y="6403623"/>
            <a:ext cx="5143500" cy="2943577"/>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6F0FEAE3-A494-4C1C-A426-C89FD47315EA}" type="datetimeFigureOut">
              <a:rPr lang="fr-FR" smtClean="0"/>
              <a:t>17/10/2021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F2D2A68-7EBF-4235-B4EC-035924F402B4}" type="slidenum">
              <a:rPr lang="fr-FR" smtClean="0"/>
              <a:t>‹N°›</a:t>
            </a:fld>
            <a:endParaRPr lang="fr-FR"/>
          </a:p>
        </p:txBody>
      </p:sp>
    </p:spTree>
    <p:extLst>
      <p:ext uri="{BB962C8B-B14F-4D97-AF65-F5344CB8AC3E}">
        <p14:creationId xmlns:p14="http://schemas.microsoft.com/office/powerpoint/2010/main" val="3499915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6F0FEAE3-A494-4C1C-A426-C89FD47315EA}" type="datetimeFigureOut">
              <a:rPr lang="fr-FR" smtClean="0"/>
              <a:t>17/10/2021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F2D2A68-7EBF-4235-B4EC-035924F402B4}" type="slidenum">
              <a:rPr lang="fr-FR" smtClean="0"/>
              <a:t>‹N°›</a:t>
            </a:fld>
            <a:endParaRPr lang="fr-FR"/>
          </a:p>
        </p:txBody>
      </p:sp>
    </p:spTree>
    <p:extLst>
      <p:ext uri="{BB962C8B-B14F-4D97-AF65-F5344CB8AC3E}">
        <p14:creationId xmlns:p14="http://schemas.microsoft.com/office/powerpoint/2010/main" val="40146271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649111"/>
            <a:ext cx="1478756" cy="10332156"/>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471488" y="649111"/>
            <a:ext cx="4350544" cy="10332156"/>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6F0FEAE3-A494-4C1C-A426-C89FD47315EA}" type="datetimeFigureOut">
              <a:rPr lang="fr-FR" smtClean="0"/>
              <a:t>17/10/2021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F2D2A68-7EBF-4235-B4EC-035924F402B4}" type="slidenum">
              <a:rPr lang="fr-FR" smtClean="0"/>
              <a:t>‹N°›</a:t>
            </a:fld>
            <a:endParaRPr lang="fr-FR"/>
          </a:p>
        </p:txBody>
      </p:sp>
    </p:spTree>
    <p:extLst>
      <p:ext uri="{BB962C8B-B14F-4D97-AF65-F5344CB8AC3E}">
        <p14:creationId xmlns:p14="http://schemas.microsoft.com/office/powerpoint/2010/main" val="14093934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6F0FEAE3-A494-4C1C-A426-C89FD47315EA}" type="datetimeFigureOut">
              <a:rPr lang="fr-FR" smtClean="0"/>
              <a:t>17/10/2021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F2D2A68-7EBF-4235-B4EC-035924F402B4}" type="slidenum">
              <a:rPr lang="fr-FR" smtClean="0"/>
              <a:t>‹N°›</a:t>
            </a:fld>
            <a:endParaRPr lang="fr-FR"/>
          </a:p>
        </p:txBody>
      </p:sp>
    </p:spTree>
    <p:extLst>
      <p:ext uri="{BB962C8B-B14F-4D97-AF65-F5344CB8AC3E}">
        <p14:creationId xmlns:p14="http://schemas.microsoft.com/office/powerpoint/2010/main" val="20462919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467916" y="3039537"/>
            <a:ext cx="5915025" cy="5071532"/>
          </a:xfrm>
        </p:spPr>
        <p:txBody>
          <a:bodyPr anchor="b"/>
          <a:lstStyle>
            <a:lvl1pPr>
              <a:defRPr sz="4500"/>
            </a:lvl1pPr>
          </a:lstStyle>
          <a:p>
            <a:r>
              <a:rPr lang="fr-FR"/>
              <a:t>Modifiez le style du titre</a:t>
            </a:r>
            <a:endParaRPr lang="en-US" dirty="0"/>
          </a:p>
        </p:txBody>
      </p:sp>
      <p:sp>
        <p:nvSpPr>
          <p:cNvPr id="3" name="Text Placeholder 2"/>
          <p:cNvSpPr>
            <a:spLocks noGrp="1"/>
          </p:cNvSpPr>
          <p:nvPr>
            <p:ph type="body" idx="1"/>
          </p:nvPr>
        </p:nvSpPr>
        <p:spPr>
          <a:xfrm>
            <a:off x="467916" y="8159048"/>
            <a:ext cx="5915025" cy="266699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6F0FEAE3-A494-4C1C-A426-C89FD47315EA}" type="datetimeFigureOut">
              <a:rPr lang="fr-FR" smtClean="0"/>
              <a:t>17/10/2021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F2D2A68-7EBF-4235-B4EC-035924F402B4}" type="slidenum">
              <a:rPr lang="fr-FR" smtClean="0"/>
              <a:t>‹N°›</a:t>
            </a:fld>
            <a:endParaRPr lang="fr-FR"/>
          </a:p>
        </p:txBody>
      </p:sp>
    </p:spTree>
    <p:extLst>
      <p:ext uri="{BB962C8B-B14F-4D97-AF65-F5344CB8AC3E}">
        <p14:creationId xmlns:p14="http://schemas.microsoft.com/office/powerpoint/2010/main" val="6936274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471488" y="3245556"/>
            <a:ext cx="2914650" cy="773571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3471863" y="3245556"/>
            <a:ext cx="2914650" cy="773571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6F0FEAE3-A494-4C1C-A426-C89FD47315EA}" type="datetimeFigureOut">
              <a:rPr lang="fr-FR" smtClean="0"/>
              <a:t>17/10/2021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4F2D2A68-7EBF-4235-B4EC-035924F402B4}" type="slidenum">
              <a:rPr lang="fr-FR" smtClean="0"/>
              <a:t>‹N°›</a:t>
            </a:fld>
            <a:endParaRPr lang="fr-FR"/>
          </a:p>
        </p:txBody>
      </p:sp>
    </p:spTree>
    <p:extLst>
      <p:ext uri="{BB962C8B-B14F-4D97-AF65-F5344CB8AC3E}">
        <p14:creationId xmlns:p14="http://schemas.microsoft.com/office/powerpoint/2010/main" val="16656888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649114"/>
            <a:ext cx="5915025" cy="2356556"/>
          </a:xfrm>
        </p:spPr>
        <p:txBody>
          <a:bodyPr/>
          <a:lstStyle/>
          <a:p>
            <a:r>
              <a:rPr lang="fr-FR"/>
              <a:t>Modifiez le style du titre</a:t>
            </a:r>
            <a:endParaRPr lang="en-US" dirty="0"/>
          </a:p>
        </p:txBody>
      </p:sp>
      <p:sp>
        <p:nvSpPr>
          <p:cNvPr id="3" name="Text Placeholder 2"/>
          <p:cNvSpPr>
            <a:spLocks noGrp="1"/>
          </p:cNvSpPr>
          <p:nvPr>
            <p:ph type="body" idx="1"/>
          </p:nvPr>
        </p:nvSpPr>
        <p:spPr>
          <a:xfrm>
            <a:off x="472381" y="2988734"/>
            <a:ext cx="2901255"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Content Placeholder 3"/>
          <p:cNvSpPr>
            <a:spLocks noGrp="1"/>
          </p:cNvSpPr>
          <p:nvPr>
            <p:ph sz="half" idx="2"/>
          </p:nvPr>
        </p:nvSpPr>
        <p:spPr>
          <a:xfrm>
            <a:off x="472381" y="4453467"/>
            <a:ext cx="2901255" cy="6550379"/>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3471863" y="2988734"/>
            <a:ext cx="2915543"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Content Placeholder 5"/>
          <p:cNvSpPr>
            <a:spLocks noGrp="1"/>
          </p:cNvSpPr>
          <p:nvPr>
            <p:ph sz="quarter" idx="4"/>
          </p:nvPr>
        </p:nvSpPr>
        <p:spPr>
          <a:xfrm>
            <a:off x="3471863" y="4453467"/>
            <a:ext cx="2915543" cy="6550379"/>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6F0FEAE3-A494-4C1C-A426-C89FD47315EA}" type="datetimeFigureOut">
              <a:rPr lang="fr-FR" smtClean="0"/>
              <a:t>17/10/2021</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4F2D2A68-7EBF-4235-B4EC-035924F402B4}" type="slidenum">
              <a:rPr lang="fr-FR" smtClean="0"/>
              <a:t>‹N°›</a:t>
            </a:fld>
            <a:endParaRPr lang="fr-FR"/>
          </a:p>
        </p:txBody>
      </p:sp>
    </p:spTree>
    <p:extLst>
      <p:ext uri="{BB962C8B-B14F-4D97-AF65-F5344CB8AC3E}">
        <p14:creationId xmlns:p14="http://schemas.microsoft.com/office/powerpoint/2010/main" val="3547792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6F0FEAE3-A494-4C1C-A426-C89FD47315EA}" type="datetimeFigureOut">
              <a:rPr lang="fr-FR" smtClean="0"/>
              <a:t>17/10/2021</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4F2D2A68-7EBF-4235-B4EC-035924F402B4}" type="slidenum">
              <a:rPr lang="fr-FR" smtClean="0"/>
              <a:t>‹N°›</a:t>
            </a:fld>
            <a:endParaRPr lang="fr-FR"/>
          </a:p>
        </p:txBody>
      </p:sp>
    </p:spTree>
    <p:extLst>
      <p:ext uri="{BB962C8B-B14F-4D97-AF65-F5344CB8AC3E}">
        <p14:creationId xmlns:p14="http://schemas.microsoft.com/office/powerpoint/2010/main" val="9864480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0FEAE3-A494-4C1C-A426-C89FD47315EA}" type="datetimeFigureOut">
              <a:rPr lang="fr-FR" smtClean="0"/>
              <a:t>17/10/2021</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4F2D2A68-7EBF-4235-B4EC-035924F402B4}" type="slidenum">
              <a:rPr lang="fr-FR" smtClean="0"/>
              <a:t>‹N°›</a:t>
            </a:fld>
            <a:endParaRPr lang="fr-FR"/>
          </a:p>
        </p:txBody>
      </p:sp>
    </p:spTree>
    <p:extLst>
      <p:ext uri="{BB962C8B-B14F-4D97-AF65-F5344CB8AC3E}">
        <p14:creationId xmlns:p14="http://schemas.microsoft.com/office/powerpoint/2010/main" val="21764831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fr-FR"/>
              <a:t>Modifiez le style du titre</a:t>
            </a:r>
            <a:endParaRPr lang="en-US" dirty="0"/>
          </a:p>
        </p:txBody>
      </p:sp>
      <p:sp>
        <p:nvSpPr>
          <p:cNvPr id="3" name="Content Placeholder 2"/>
          <p:cNvSpPr>
            <a:spLocks noGrp="1"/>
          </p:cNvSpPr>
          <p:nvPr>
            <p:ph idx="1"/>
          </p:nvPr>
        </p:nvSpPr>
        <p:spPr>
          <a:xfrm>
            <a:off x="2915543" y="1755425"/>
            <a:ext cx="3471863" cy="8664222"/>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6F0FEAE3-A494-4C1C-A426-C89FD47315EA}" type="datetimeFigureOut">
              <a:rPr lang="fr-FR" smtClean="0"/>
              <a:t>17/10/2021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4F2D2A68-7EBF-4235-B4EC-035924F402B4}" type="slidenum">
              <a:rPr lang="fr-FR" smtClean="0"/>
              <a:t>‹N°›</a:t>
            </a:fld>
            <a:endParaRPr lang="fr-FR"/>
          </a:p>
        </p:txBody>
      </p:sp>
    </p:spTree>
    <p:extLst>
      <p:ext uri="{BB962C8B-B14F-4D97-AF65-F5344CB8AC3E}">
        <p14:creationId xmlns:p14="http://schemas.microsoft.com/office/powerpoint/2010/main" val="5907444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fr-FR"/>
              <a:t>Modifiez le style du titre</a:t>
            </a:r>
            <a:endParaRPr lang="en-US" dirty="0"/>
          </a:p>
        </p:txBody>
      </p:sp>
      <p:sp>
        <p:nvSpPr>
          <p:cNvPr id="3" name="Picture Placeholder 2"/>
          <p:cNvSpPr>
            <a:spLocks noGrp="1" noChangeAspect="1"/>
          </p:cNvSpPr>
          <p:nvPr>
            <p:ph type="pic" idx="1"/>
          </p:nvPr>
        </p:nvSpPr>
        <p:spPr>
          <a:xfrm>
            <a:off x="2915543" y="1755425"/>
            <a:ext cx="3471863" cy="8664222"/>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r-FR"/>
              <a:t>Cliquez sur l'icône pour ajouter une image</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6F0FEAE3-A494-4C1C-A426-C89FD47315EA}" type="datetimeFigureOut">
              <a:rPr lang="fr-FR" smtClean="0"/>
              <a:t>17/10/2021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4F2D2A68-7EBF-4235-B4EC-035924F402B4}" type="slidenum">
              <a:rPr lang="fr-FR" smtClean="0"/>
              <a:t>‹N°›</a:t>
            </a:fld>
            <a:endParaRPr lang="fr-FR"/>
          </a:p>
        </p:txBody>
      </p:sp>
    </p:spTree>
    <p:extLst>
      <p:ext uri="{BB962C8B-B14F-4D97-AF65-F5344CB8AC3E}">
        <p14:creationId xmlns:p14="http://schemas.microsoft.com/office/powerpoint/2010/main" val="8227411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649114"/>
            <a:ext cx="5915025" cy="2356556"/>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471488" y="11300181"/>
            <a:ext cx="1543050" cy="649111"/>
          </a:xfrm>
          <a:prstGeom prst="rect">
            <a:avLst/>
          </a:prstGeom>
        </p:spPr>
        <p:txBody>
          <a:bodyPr vert="horz" lIns="91440" tIns="45720" rIns="91440" bIns="45720" rtlCol="0" anchor="ctr"/>
          <a:lstStyle>
            <a:lvl1pPr algn="l">
              <a:defRPr sz="900">
                <a:solidFill>
                  <a:schemeClr val="tx1">
                    <a:tint val="75000"/>
                  </a:schemeClr>
                </a:solidFill>
              </a:defRPr>
            </a:lvl1pPr>
          </a:lstStyle>
          <a:p>
            <a:fld id="{6F0FEAE3-A494-4C1C-A426-C89FD47315EA}" type="datetimeFigureOut">
              <a:rPr lang="fr-FR" smtClean="0"/>
              <a:t>17/10/2021</a:t>
            </a:fld>
            <a:endParaRPr lang="fr-FR"/>
          </a:p>
        </p:txBody>
      </p:sp>
      <p:sp>
        <p:nvSpPr>
          <p:cNvPr id="5" name="Footer Placeholder 4"/>
          <p:cNvSpPr>
            <a:spLocks noGrp="1"/>
          </p:cNvSpPr>
          <p:nvPr>
            <p:ph type="ftr" sz="quarter" idx="3"/>
          </p:nvPr>
        </p:nvSpPr>
        <p:spPr>
          <a:xfrm>
            <a:off x="2271713" y="11300181"/>
            <a:ext cx="2314575" cy="649111"/>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4843463" y="11300181"/>
            <a:ext cx="1543050" cy="649111"/>
          </a:xfrm>
          <a:prstGeom prst="rect">
            <a:avLst/>
          </a:prstGeom>
        </p:spPr>
        <p:txBody>
          <a:bodyPr vert="horz" lIns="91440" tIns="45720" rIns="91440" bIns="45720" rtlCol="0" anchor="ctr"/>
          <a:lstStyle>
            <a:lvl1pPr algn="r">
              <a:defRPr sz="900">
                <a:solidFill>
                  <a:schemeClr val="tx1">
                    <a:tint val="75000"/>
                  </a:schemeClr>
                </a:solidFill>
              </a:defRPr>
            </a:lvl1pPr>
          </a:lstStyle>
          <a:p>
            <a:fld id="{4F2D2A68-7EBF-4235-B4EC-035924F402B4}" type="slidenum">
              <a:rPr lang="fr-FR" smtClean="0"/>
              <a:t>‹N°›</a:t>
            </a:fld>
            <a:endParaRPr lang="fr-FR"/>
          </a:p>
        </p:txBody>
      </p:sp>
    </p:spTree>
    <p:extLst>
      <p:ext uri="{BB962C8B-B14F-4D97-AF65-F5344CB8AC3E}">
        <p14:creationId xmlns:p14="http://schemas.microsoft.com/office/powerpoint/2010/main" val="35683674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tags" Target="../tags/tag8.xml"/><Relationship Id="rId13" Type="http://schemas.openxmlformats.org/officeDocument/2006/relationships/image" Target="../media/image1.jpeg"/><Relationship Id="rId3" Type="http://schemas.openxmlformats.org/officeDocument/2006/relationships/tags" Target="../tags/tag3.xml"/><Relationship Id="rId7" Type="http://schemas.openxmlformats.org/officeDocument/2006/relationships/tags" Target="../tags/tag7.xml"/><Relationship Id="rId12" Type="http://schemas.openxmlformats.org/officeDocument/2006/relationships/slideLayout" Target="../slideLayouts/slideLayout1.xml"/><Relationship Id="rId17" Type="http://schemas.openxmlformats.org/officeDocument/2006/relationships/image" Target="../media/image5.jpeg"/><Relationship Id="rId2" Type="http://schemas.openxmlformats.org/officeDocument/2006/relationships/tags" Target="../tags/tag2.xml"/><Relationship Id="rId16" Type="http://schemas.openxmlformats.org/officeDocument/2006/relationships/image" Target="../media/image4.jpeg"/><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tags" Target="../tags/tag11.xml"/><Relationship Id="rId5" Type="http://schemas.openxmlformats.org/officeDocument/2006/relationships/tags" Target="../tags/tag5.xml"/><Relationship Id="rId15" Type="http://schemas.openxmlformats.org/officeDocument/2006/relationships/image" Target="../media/image3.jpeg"/><Relationship Id="rId10" Type="http://schemas.openxmlformats.org/officeDocument/2006/relationships/tags" Target="../tags/tag10.xml"/><Relationship Id="rId4" Type="http://schemas.openxmlformats.org/officeDocument/2006/relationships/tags" Target="../tags/tag4.xml"/><Relationship Id="rId9" Type="http://schemas.openxmlformats.org/officeDocument/2006/relationships/tags" Target="../tags/tag9.xml"/><Relationship Id="rId14" Type="http://schemas.openxmlformats.org/officeDocument/2006/relationships/image" Target="../media/image2.jpeg"/></Relationships>
</file>

<file path=ppt/slides/_rels/slide2.xml.rels><?xml version="1.0" encoding="UTF-8" standalone="yes"?>
<Relationships xmlns="http://schemas.openxmlformats.org/package/2006/relationships"><Relationship Id="rId8" Type="http://schemas.openxmlformats.org/officeDocument/2006/relationships/tags" Target="../tags/tag19.xml"/><Relationship Id="rId13" Type="http://schemas.openxmlformats.org/officeDocument/2006/relationships/image" Target="../media/image6.jpeg"/><Relationship Id="rId3" Type="http://schemas.openxmlformats.org/officeDocument/2006/relationships/tags" Target="../tags/tag14.xml"/><Relationship Id="rId7" Type="http://schemas.openxmlformats.org/officeDocument/2006/relationships/tags" Target="../tags/tag18.xml"/><Relationship Id="rId12" Type="http://schemas.openxmlformats.org/officeDocument/2006/relationships/slideLayout" Target="../slideLayouts/slideLayout2.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tags" Target="../tags/tag17.xml"/><Relationship Id="rId11" Type="http://schemas.openxmlformats.org/officeDocument/2006/relationships/tags" Target="../tags/tag22.xml"/><Relationship Id="rId5" Type="http://schemas.openxmlformats.org/officeDocument/2006/relationships/tags" Target="../tags/tag16.xml"/><Relationship Id="rId15" Type="http://schemas.openxmlformats.org/officeDocument/2006/relationships/image" Target="../media/image8.png"/><Relationship Id="rId10" Type="http://schemas.openxmlformats.org/officeDocument/2006/relationships/tags" Target="../tags/tag21.xml"/><Relationship Id="rId4" Type="http://schemas.openxmlformats.org/officeDocument/2006/relationships/tags" Target="../tags/tag15.xml"/><Relationship Id="rId9" Type="http://schemas.openxmlformats.org/officeDocument/2006/relationships/tags" Target="../tags/tag20.xml"/><Relationship Id="rId14" Type="http://schemas.openxmlformats.org/officeDocument/2006/relationships/image" Target="../media/image7.jpeg"/></Relationships>
</file>

<file path=ppt/slides/_rels/slide3.xml.rels><?xml version="1.0" encoding="UTF-8" standalone="yes"?>
<Relationships xmlns="http://schemas.openxmlformats.org/package/2006/relationships"><Relationship Id="rId8" Type="http://schemas.openxmlformats.org/officeDocument/2006/relationships/tags" Target="../tags/tag30.xml"/><Relationship Id="rId13" Type="http://schemas.openxmlformats.org/officeDocument/2006/relationships/slideLayout" Target="../slideLayouts/slideLayout2.xml"/><Relationship Id="rId18" Type="http://schemas.openxmlformats.org/officeDocument/2006/relationships/image" Target="../media/image13.jpeg"/><Relationship Id="rId3" Type="http://schemas.openxmlformats.org/officeDocument/2006/relationships/tags" Target="../tags/tag25.xml"/><Relationship Id="rId7" Type="http://schemas.openxmlformats.org/officeDocument/2006/relationships/tags" Target="../tags/tag29.xml"/><Relationship Id="rId12" Type="http://schemas.openxmlformats.org/officeDocument/2006/relationships/tags" Target="../tags/tag34.xml"/><Relationship Id="rId17" Type="http://schemas.openxmlformats.org/officeDocument/2006/relationships/image" Target="../media/image12.jpeg"/><Relationship Id="rId2" Type="http://schemas.openxmlformats.org/officeDocument/2006/relationships/tags" Target="../tags/tag24.xml"/><Relationship Id="rId16" Type="http://schemas.openxmlformats.org/officeDocument/2006/relationships/image" Target="../media/image11.jpeg"/><Relationship Id="rId20" Type="http://schemas.openxmlformats.org/officeDocument/2006/relationships/image" Target="../media/image15.jpeg"/><Relationship Id="rId1" Type="http://schemas.openxmlformats.org/officeDocument/2006/relationships/tags" Target="../tags/tag23.xml"/><Relationship Id="rId6" Type="http://schemas.openxmlformats.org/officeDocument/2006/relationships/tags" Target="../tags/tag28.xml"/><Relationship Id="rId11" Type="http://schemas.openxmlformats.org/officeDocument/2006/relationships/tags" Target="../tags/tag33.xml"/><Relationship Id="rId5" Type="http://schemas.openxmlformats.org/officeDocument/2006/relationships/tags" Target="../tags/tag27.xml"/><Relationship Id="rId15" Type="http://schemas.openxmlformats.org/officeDocument/2006/relationships/image" Target="../media/image10.jpeg"/><Relationship Id="rId10" Type="http://schemas.openxmlformats.org/officeDocument/2006/relationships/tags" Target="../tags/tag32.xml"/><Relationship Id="rId19" Type="http://schemas.openxmlformats.org/officeDocument/2006/relationships/image" Target="../media/image14.jpeg"/><Relationship Id="rId4" Type="http://schemas.openxmlformats.org/officeDocument/2006/relationships/tags" Target="../tags/tag26.xml"/><Relationship Id="rId9" Type="http://schemas.openxmlformats.org/officeDocument/2006/relationships/tags" Target="../tags/tag31.xml"/><Relationship Id="rId14" Type="http://schemas.openxmlformats.org/officeDocument/2006/relationships/image" Target="../media/image9.jpeg"/></Relationships>
</file>

<file path=ppt/slides/_rels/slide4.xml.rels><?xml version="1.0" encoding="UTF-8" standalone="yes"?>
<Relationships xmlns="http://schemas.openxmlformats.org/package/2006/relationships"><Relationship Id="rId8" Type="http://schemas.openxmlformats.org/officeDocument/2006/relationships/tags" Target="../tags/tag42.xml"/><Relationship Id="rId13" Type="http://schemas.openxmlformats.org/officeDocument/2006/relationships/slideLayout" Target="../slideLayouts/slideLayout2.xml"/><Relationship Id="rId3" Type="http://schemas.openxmlformats.org/officeDocument/2006/relationships/tags" Target="../tags/tag37.xml"/><Relationship Id="rId7" Type="http://schemas.openxmlformats.org/officeDocument/2006/relationships/tags" Target="../tags/tag41.xml"/><Relationship Id="rId12" Type="http://schemas.openxmlformats.org/officeDocument/2006/relationships/tags" Target="../tags/tag46.xml"/><Relationship Id="rId17" Type="http://schemas.openxmlformats.org/officeDocument/2006/relationships/image" Target="../media/image19.png"/><Relationship Id="rId2" Type="http://schemas.openxmlformats.org/officeDocument/2006/relationships/tags" Target="../tags/tag36.xml"/><Relationship Id="rId16" Type="http://schemas.openxmlformats.org/officeDocument/2006/relationships/image" Target="../media/image18.jpeg"/><Relationship Id="rId1" Type="http://schemas.openxmlformats.org/officeDocument/2006/relationships/tags" Target="../tags/tag35.xml"/><Relationship Id="rId6" Type="http://schemas.openxmlformats.org/officeDocument/2006/relationships/tags" Target="../tags/tag40.xml"/><Relationship Id="rId11" Type="http://schemas.openxmlformats.org/officeDocument/2006/relationships/tags" Target="../tags/tag45.xml"/><Relationship Id="rId5" Type="http://schemas.openxmlformats.org/officeDocument/2006/relationships/tags" Target="../tags/tag39.xml"/><Relationship Id="rId15" Type="http://schemas.openxmlformats.org/officeDocument/2006/relationships/image" Target="../media/image17.jpeg"/><Relationship Id="rId10" Type="http://schemas.openxmlformats.org/officeDocument/2006/relationships/tags" Target="../tags/tag44.xml"/><Relationship Id="rId4" Type="http://schemas.openxmlformats.org/officeDocument/2006/relationships/tags" Target="../tags/tag38.xml"/><Relationship Id="rId9" Type="http://schemas.openxmlformats.org/officeDocument/2006/relationships/tags" Target="../tags/tag43.xml"/><Relationship Id="rId14" Type="http://schemas.openxmlformats.org/officeDocument/2006/relationships/image" Target="../media/image16.jpeg"/></Relationships>
</file>

<file path=ppt/slides/_rels/slide5.xml.rels><?xml version="1.0" encoding="UTF-8" standalone="yes"?>
<Relationships xmlns="http://schemas.openxmlformats.org/package/2006/relationships"><Relationship Id="rId8" Type="http://schemas.openxmlformats.org/officeDocument/2006/relationships/tags" Target="../tags/tag54.xml"/><Relationship Id="rId13" Type="http://schemas.openxmlformats.org/officeDocument/2006/relationships/tags" Target="../tags/tag59.xml"/><Relationship Id="rId18" Type="http://schemas.openxmlformats.org/officeDocument/2006/relationships/image" Target="../media/image22.png"/><Relationship Id="rId3" Type="http://schemas.openxmlformats.org/officeDocument/2006/relationships/tags" Target="../tags/tag49.xml"/><Relationship Id="rId21" Type="http://schemas.openxmlformats.org/officeDocument/2006/relationships/image" Target="../media/image25.jpeg"/><Relationship Id="rId7" Type="http://schemas.openxmlformats.org/officeDocument/2006/relationships/tags" Target="../tags/tag53.xml"/><Relationship Id="rId12" Type="http://schemas.openxmlformats.org/officeDocument/2006/relationships/tags" Target="../tags/tag58.xml"/><Relationship Id="rId17" Type="http://schemas.openxmlformats.org/officeDocument/2006/relationships/image" Target="../media/image21.jpeg"/><Relationship Id="rId25" Type="http://schemas.openxmlformats.org/officeDocument/2006/relationships/image" Target="../media/image27.jpeg"/><Relationship Id="rId2" Type="http://schemas.openxmlformats.org/officeDocument/2006/relationships/tags" Target="../tags/tag48.xml"/><Relationship Id="rId16" Type="http://schemas.openxmlformats.org/officeDocument/2006/relationships/image" Target="../media/image20.jpeg"/><Relationship Id="rId20" Type="http://schemas.openxmlformats.org/officeDocument/2006/relationships/image" Target="../media/image24.jpeg"/><Relationship Id="rId1" Type="http://schemas.openxmlformats.org/officeDocument/2006/relationships/tags" Target="../tags/tag47.xml"/><Relationship Id="rId6" Type="http://schemas.openxmlformats.org/officeDocument/2006/relationships/tags" Target="../tags/tag52.xml"/><Relationship Id="rId11" Type="http://schemas.openxmlformats.org/officeDocument/2006/relationships/tags" Target="../tags/tag57.xml"/><Relationship Id="rId24" Type="http://schemas.openxmlformats.org/officeDocument/2006/relationships/image" Target="../media/image26.jpeg"/><Relationship Id="rId5" Type="http://schemas.openxmlformats.org/officeDocument/2006/relationships/tags" Target="../tags/tag51.xml"/><Relationship Id="rId15" Type="http://schemas.openxmlformats.org/officeDocument/2006/relationships/slideLayout" Target="../slideLayouts/slideLayout7.xml"/><Relationship Id="rId23" Type="http://schemas.openxmlformats.org/officeDocument/2006/relationships/hyperlink" Target="https://www.youtube.com/watch?v=tEMmtnjPah8" TargetMode="External"/><Relationship Id="rId10" Type="http://schemas.openxmlformats.org/officeDocument/2006/relationships/tags" Target="../tags/tag56.xml"/><Relationship Id="rId19" Type="http://schemas.openxmlformats.org/officeDocument/2006/relationships/image" Target="../media/image23.jpeg"/><Relationship Id="rId4" Type="http://schemas.openxmlformats.org/officeDocument/2006/relationships/tags" Target="../tags/tag50.xml"/><Relationship Id="rId9" Type="http://schemas.openxmlformats.org/officeDocument/2006/relationships/tags" Target="../tags/tag55.xml"/><Relationship Id="rId14" Type="http://schemas.openxmlformats.org/officeDocument/2006/relationships/tags" Target="../tags/tag60.xml"/><Relationship Id="rId22" Type="http://schemas.openxmlformats.org/officeDocument/2006/relationships/hyperlink" Target="https://www.youtube.com/c/AlterHis" TargetMode="External"/></Relationships>
</file>

<file path=ppt/slides/_rels/slide6.xml.rels><?xml version="1.0" encoding="UTF-8" standalone="yes"?>
<Relationships xmlns="http://schemas.openxmlformats.org/package/2006/relationships"><Relationship Id="rId8" Type="http://schemas.openxmlformats.org/officeDocument/2006/relationships/tags" Target="../tags/tag68.xml"/><Relationship Id="rId13" Type="http://schemas.openxmlformats.org/officeDocument/2006/relationships/tags" Target="../tags/tag73.xml"/><Relationship Id="rId18" Type="http://schemas.openxmlformats.org/officeDocument/2006/relationships/tags" Target="../tags/tag78.xml"/><Relationship Id="rId26" Type="http://schemas.openxmlformats.org/officeDocument/2006/relationships/image" Target="../media/image29.png"/><Relationship Id="rId39" Type="http://schemas.openxmlformats.org/officeDocument/2006/relationships/image" Target="../media/image42.jpeg"/><Relationship Id="rId3" Type="http://schemas.openxmlformats.org/officeDocument/2006/relationships/tags" Target="../tags/tag63.xml"/><Relationship Id="rId21" Type="http://schemas.openxmlformats.org/officeDocument/2006/relationships/tags" Target="../tags/tag81.xml"/><Relationship Id="rId34" Type="http://schemas.openxmlformats.org/officeDocument/2006/relationships/image" Target="../media/image37.jpeg"/><Relationship Id="rId7" Type="http://schemas.openxmlformats.org/officeDocument/2006/relationships/tags" Target="../tags/tag67.xml"/><Relationship Id="rId12" Type="http://schemas.openxmlformats.org/officeDocument/2006/relationships/tags" Target="../tags/tag72.xml"/><Relationship Id="rId17" Type="http://schemas.openxmlformats.org/officeDocument/2006/relationships/tags" Target="../tags/tag77.xml"/><Relationship Id="rId25" Type="http://schemas.openxmlformats.org/officeDocument/2006/relationships/image" Target="../media/image28.jpeg"/><Relationship Id="rId33" Type="http://schemas.openxmlformats.org/officeDocument/2006/relationships/image" Target="../media/image36.jpeg"/><Relationship Id="rId38" Type="http://schemas.openxmlformats.org/officeDocument/2006/relationships/image" Target="../media/image41.jpeg"/><Relationship Id="rId2" Type="http://schemas.openxmlformats.org/officeDocument/2006/relationships/tags" Target="../tags/tag62.xml"/><Relationship Id="rId16" Type="http://schemas.openxmlformats.org/officeDocument/2006/relationships/tags" Target="../tags/tag76.xml"/><Relationship Id="rId20" Type="http://schemas.openxmlformats.org/officeDocument/2006/relationships/tags" Target="../tags/tag80.xml"/><Relationship Id="rId29" Type="http://schemas.openxmlformats.org/officeDocument/2006/relationships/image" Target="../media/image32.jpeg"/><Relationship Id="rId1" Type="http://schemas.openxmlformats.org/officeDocument/2006/relationships/tags" Target="../tags/tag61.xml"/><Relationship Id="rId6" Type="http://schemas.openxmlformats.org/officeDocument/2006/relationships/tags" Target="../tags/tag66.xml"/><Relationship Id="rId11" Type="http://schemas.openxmlformats.org/officeDocument/2006/relationships/tags" Target="../tags/tag71.xml"/><Relationship Id="rId24" Type="http://schemas.openxmlformats.org/officeDocument/2006/relationships/slideLayout" Target="../slideLayouts/slideLayout7.xml"/><Relationship Id="rId32" Type="http://schemas.openxmlformats.org/officeDocument/2006/relationships/image" Target="../media/image35.png"/><Relationship Id="rId37" Type="http://schemas.openxmlformats.org/officeDocument/2006/relationships/image" Target="../media/image40.jpeg"/><Relationship Id="rId5" Type="http://schemas.openxmlformats.org/officeDocument/2006/relationships/tags" Target="../tags/tag65.xml"/><Relationship Id="rId15" Type="http://schemas.openxmlformats.org/officeDocument/2006/relationships/tags" Target="../tags/tag75.xml"/><Relationship Id="rId23" Type="http://schemas.openxmlformats.org/officeDocument/2006/relationships/tags" Target="../tags/tag83.xml"/><Relationship Id="rId28" Type="http://schemas.openxmlformats.org/officeDocument/2006/relationships/image" Target="../media/image31.jpeg"/><Relationship Id="rId36" Type="http://schemas.openxmlformats.org/officeDocument/2006/relationships/image" Target="../media/image39.png"/><Relationship Id="rId10" Type="http://schemas.openxmlformats.org/officeDocument/2006/relationships/tags" Target="../tags/tag70.xml"/><Relationship Id="rId19" Type="http://schemas.openxmlformats.org/officeDocument/2006/relationships/tags" Target="../tags/tag79.xml"/><Relationship Id="rId31" Type="http://schemas.openxmlformats.org/officeDocument/2006/relationships/image" Target="../media/image34.jpeg"/><Relationship Id="rId4" Type="http://schemas.openxmlformats.org/officeDocument/2006/relationships/tags" Target="../tags/tag64.xml"/><Relationship Id="rId9" Type="http://schemas.openxmlformats.org/officeDocument/2006/relationships/tags" Target="../tags/tag69.xml"/><Relationship Id="rId14" Type="http://schemas.openxmlformats.org/officeDocument/2006/relationships/tags" Target="../tags/tag74.xml"/><Relationship Id="rId22" Type="http://schemas.openxmlformats.org/officeDocument/2006/relationships/tags" Target="../tags/tag82.xml"/><Relationship Id="rId27" Type="http://schemas.openxmlformats.org/officeDocument/2006/relationships/image" Target="../media/image30.jpeg"/><Relationship Id="rId30" Type="http://schemas.openxmlformats.org/officeDocument/2006/relationships/image" Target="../media/image33.png"/><Relationship Id="rId35" Type="http://schemas.openxmlformats.org/officeDocument/2006/relationships/image" Target="../media/image38.jpeg"/></Relationships>
</file>

<file path=ppt/slides/_rels/slide7.xml.rels><?xml version="1.0" encoding="UTF-8" standalone="yes"?>
<Relationships xmlns="http://schemas.openxmlformats.org/package/2006/relationships"><Relationship Id="rId8" Type="http://schemas.openxmlformats.org/officeDocument/2006/relationships/tags" Target="../tags/tag91.xml"/><Relationship Id="rId13" Type="http://schemas.openxmlformats.org/officeDocument/2006/relationships/tags" Target="../tags/tag96.xml"/><Relationship Id="rId18" Type="http://schemas.openxmlformats.org/officeDocument/2006/relationships/image" Target="../media/image46.jpeg"/><Relationship Id="rId3" Type="http://schemas.openxmlformats.org/officeDocument/2006/relationships/tags" Target="../tags/tag86.xml"/><Relationship Id="rId21" Type="http://schemas.openxmlformats.org/officeDocument/2006/relationships/image" Target="../media/image49.jpeg"/><Relationship Id="rId7" Type="http://schemas.openxmlformats.org/officeDocument/2006/relationships/tags" Target="../tags/tag90.xml"/><Relationship Id="rId12" Type="http://schemas.openxmlformats.org/officeDocument/2006/relationships/tags" Target="../tags/tag95.xml"/><Relationship Id="rId17" Type="http://schemas.openxmlformats.org/officeDocument/2006/relationships/image" Target="../media/image45.png"/><Relationship Id="rId2" Type="http://schemas.openxmlformats.org/officeDocument/2006/relationships/tags" Target="../tags/tag85.xml"/><Relationship Id="rId16" Type="http://schemas.openxmlformats.org/officeDocument/2006/relationships/image" Target="../media/image44.png"/><Relationship Id="rId20" Type="http://schemas.openxmlformats.org/officeDocument/2006/relationships/image" Target="../media/image48.jpeg"/><Relationship Id="rId1" Type="http://schemas.openxmlformats.org/officeDocument/2006/relationships/tags" Target="../tags/tag84.xml"/><Relationship Id="rId6" Type="http://schemas.openxmlformats.org/officeDocument/2006/relationships/tags" Target="../tags/tag89.xml"/><Relationship Id="rId11" Type="http://schemas.openxmlformats.org/officeDocument/2006/relationships/tags" Target="../tags/tag94.xml"/><Relationship Id="rId5" Type="http://schemas.openxmlformats.org/officeDocument/2006/relationships/tags" Target="../tags/tag88.xml"/><Relationship Id="rId15" Type="http://schemas.openxmlformats.org/officeDocument/2006/relationships/image" Target="../media/image43.jpeg"/><Relationship Id="rId10" Type="http://schemas.openxmlformats.org/officeDocument/2006/relationships/tags" Target="../tags/tag93.xml"/><Relationship Id="rId19" Type="http://schemas.openxmlformats.org/officeDocument/2006/relationships/image" Target="../media/image47.jpeg"/><Relationship Id="rId4" Type="http://schemas.openxmlformats.org/officeDocument/2006/relationships/tags" Target="../tags/tag87.xml"/><Relationship Id="rId9" Type="http://schemas.openxmlformats.org/officeDocument/2006/relationships/tags" Target="../tags/tag92.xml"/><Relationship Id="rId14" Type="http://schemas.openxmlformats.org/officeDocument/2006/relationships/slideLayout" Target="../slideLayouts/slideLayout7.xml"/><Relationship Id="rId22" Type="http://schemas.openxmlformats.org/officeDocument/2006/relationships/image" Target="../media/image5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6E5AC51-55E2-4878-81E7-5D7823856779}"/>
              </a:ext>
            </a:extLst>
          </p:cNvPr>
          <p:cNvSpPr>
            <a:spLocks noGrp="1"/>
          </p:cNvSpPr>
          <p:nvPr>
            <p:ph type="ctrTitle"/>
            <p:custDataLst>
              <p:tags r:id="rId1"/>
            </p:custDataLst>
          </p:nvPr>
        </p:nvSpPr>
        <p:spPr>
          <a:xfrm rot="1657876">
            <a:off x="2034805" y="389796"/>
            <a:ext cx="5829300" cy="1439004"/>
          </a:xfrm>
        </p:spPr>
        <p:txBody>
          <a:bodyPr>
            <a:normAutofit/>
          </a:bodyPr>
          <a:lstStyle/>
          <a:p>
            <a:r>
              <a:rPr lang="fr-FR" sz="3200" dirty="0">
                <a:solidFill>
                  <a:srgbClr val="00B0F0"/>
                </a:solidFill>
                <a:latin typeface="Abadi" panose="020B0604020104020204" pitchFamily="34" charset="0"/>
              </a:rPr>
              <a:t>Le mot du jour : </a:t>
            </a:r>
            <a:br>
              <a:rPr lang="fr-FR" sz="3200" dirty="0">
                <a:solidFill>
                  <a:srgbClr val="00B0F0"/>
                </a:solidFill>
                <a:latin typeface="Abadi" panose="020B0604020104020204" pitchFamily="34" charset="0"/>
              </a:rPr>
            </a:br>
            <a:r>
              <a:rPr lang="fr-FR" sz="3200" dirty="0">
                <a:solidFill>
                  <a:srgbClr val="00B0F0"/>
                </a:solidFill>
                <a:latin typeface="Abadi" panose="020B0604020104020204" pitchFamily="34" charset="0"/>
              </a:rPr>
              <a:t>POSITIVE ATTITUDE !!!</a:t>
            </a:r>
          </a:p>
        </p:txBody>
      </p:sp>
      <p:sp>
        <p:nvSpPr>
          <p:cNvPr id="5" name="ZoneTexte 4">
            <a:extLst>
              <a:ext uri="{FF2B5EF4-FFF2-40B4-BE49-F238E27FC236}">
                <a16:creationId xmlns:a16="http://schemas.microsoft.com/office/drawing/2014/main" id="{555BA0D6-85BC-431F-AA7C-102E0C7A6BA5}"/>
              </a:ext>
            </a:extLst>
          </p:cNvPr>
          <p:cNvSpPr txBox="1"/>
          <p:nvPr>
            <p:custDataLst>
              <p:tags r:id="rId2"/>
            </p:custDataLst>
          </p:nvPr>
        </p:nvSpPr>
        <p:spPr>
          <a:xfrm>
            <a:off x="154503" y="2147777"/>
            <a:ext cx="6554641" cy="2123658"/>
          </a:xfrm>
          <a:prstGeom prst="rect">
            <a:avLst/>
          </a:prstGeom>
          <a:noFill/>
        </p:spPr>
        <p:txBody>
          <a:bodyPr wrap="square" rtlCol="0">
            <a:spAutoFit/>
          </a:bodyPr>
          <a:lstStyle/>
          <a:p>
            <a:pPr algn="ctr"/>
            <a:r>
              <a:rPr lang="fr-FR" sz="2400" dirty="0">
                <a:solidFill>
                  <a:srgbClr val="00B0F0"/>
                </a:solidFill>
                <a:latin typeface="Abadi" panose="020B0604020104020204" pitchFamily="34" charset="0"/>
              </a:rPr>
              <a:t>Clair de runes du 16/10/2021</a:t>
            </a:r>
          </a:p>
          <a:p>
            <a:endParaRPr lang="fr-FR" dirty="0">
              <a:latin typeface="Abadi" panose="020B0604020104020204" pitchFamily="34" charset="0"/>
            </a:endParaRPr>
          </a:p>
          <a:p>
            <a:r>
              <a:rPr lang="fr-FR" dirty="0">
                <a:latin typeface="Abadi" panose="020B0604020104020204" pitchFamily="34" charset="0"/>
              </a:rPr>
              <a:t>On était peu, mais on était bien.</a:t>
            </a:r>
          </a:p>
          <a:p>
            <a:r>
              <a:rPr lang="fr-FR" dirty="0">
                <a:latin typeface="Abadi" panose="020B0604020104020204" pitchFamily="34" charset="0"/>
              </a:rPr>
              <a:t>Et…qui dit peu nombreux, dit digressions à la pelle.</a:t>
            </a:r>
          </a:p>
          <a:p>
            <a:r>
              <a:rPr lang="fr-FR" dirty="0">
                <a:latin typeface="Abadi" panose="020B0604020104020204" pitchFamily="34" charset="0"/>
              </a:rPr>
              <a:t>On va essayer de vous faire le déroulé de la soirée, mais on a sans doute perdu des morceaux de débat dans la bataille..</a:t>
            </a:r>
          </a:p>
          <a:p>
            <a:r>
              <a:rPr lang="fr-FR" dirty="0">
                <a:latin typeface="Abadi" panose="020B0604020104020204" pitchFamily="34" charset="0"/>
              </a:rPr>
              <a:t>C’est pas grave, on recommencera.</a:t>
            </a:r>
          </a:p>
        </p:txBody>
      </p:sp>
      <p:sp>
        <p:nvSpPr>
          <p:cNvPr id="6" name="ZoneTexte 5">
            <a:extLst>
              <a:ext uri="{FF2B5EF4-FFF2-40B4-BE49-F238E27FC236}">
                <a16:creationId xmlns:a16="http://schemas.microsoft.com/office/drawing/2014/main" id="{4E334CEF-C7B0-43F4-8951-2EAC0047CD4C}"/>
              </a:ext>
            </a:extLst>
          </p:cNvPr>
          <p:cNvSpPr txBox="1"/>
          <p:nvPr>
            <p:custDataLst>
              <p:tags r:id="rId3"/>
            </p:custDataLst>
          </p:nvPr>
        </p:nvSpPr>
        <p:spPr>
          <a:xfrm>
            <a:off x="154503" y="4614531"/>
            <a:ext cx="6411433" cy="2246769"/>
          </a:xfrm>
          <a:prstGeom prst="rect">
            <a:avLst/>
          </a:prstGeom>
          <a:noFill/>
        </p:spPr>
        <p:txBody>
          <a:bodyPr wrap="square" rtlCol="0">
            <a:spAutoFit/>
          </a:bodyPr>
          <a:lstStyle/>
          <a:p>
            <a:r>
              <a:rPr lang="fr-FR" sz="1400" dirty="0">
                <a:latin typeface="Arial" panose="020B0604020202020204" pitchFamily="34" charset="0"/>
                <a:cs typeface="Arial" panose="020B0604020202020204" pitchFamily="34" charset="0"/>
              </a:rPr>
              <a:t>Premier « hors sujet » :</a:t>
            </a:r>
          </a:p>
          <a:p>
            <a:r>
              <a:rPr lang="fr-FR" sz="1400" dirty="0">
                <a:latin typeface="Arial" panose="020B0604020202020204" pitchFamily="34" charset="0"/>
                <a:cs typeface="Arial" panose="020B0604020202020204" pitchFamily="34" charset="0"/>
              </a:rPr>
              <a:t>On est parti (mais pourquoi?)  sur le tableau  L’Ile des Morts de A.BÖKLIN, utilisé et réutilisé sur pas mal de jeux et de visuels.</a:t>
            </a:r>
          </a:p>
          <a:p>
            <a:r>
              <a:rPr lang="fr-FR" sz="1400" dirty="0">
                <a:latin typeface="Arial" panose="020B0604020202020204" pitchFamily="34" charset="0"/>
                <a:cs typeface="Arial" panose="020B0604020202020204" pitchFamily="34" charset="0"/>
              </a:rPr>
              <a:t>Donc, on a fait un passage chez ALT 236 et sa série </a:t>
            </a:r>
            <a:r>
              <a:rPr lang="fr-FR" sz="1400" dirty="0" err="1">
                <a:latin typeface="Arial" panose="020B0604020202020204" pitchFamily="34" charset="0"/>
                <a:cs typeface="Arial" panose="020B0604020202020204" pitchFamily="34" charset="0"/>
              </a:rPr>
              <a:t>Mythologics</a:t>
            </a:r>
            <a:r>
              <a:rPr lang="fr-FR" sz="1400" dirty="0">
                <a:latin typeface="Arial" panose="020B0604020202020204" pitchFamily="34" charset="0"/>
                <a:cs typeface="Arial" panose="020B0604020202020204" pitchFamily="34" charset="0"/>
              </a:rPr>
              <a:t> (D’ailleurs, allez voir ALT 236, vous en ressortirez plus intelligents ) et le Syndrome de Stendal, ou comment l’art peut-il bouleverser notre psyché. </a:t>
            </a:r>
          </a:p>
          <a:p>
            <a:r>
              <a:rPr lang="fr-FR" sz="1400" dirty="0">
                <a:latin typeface="Arial" panose="020B0604020202020204" pitchFamily="34" charset="0"/>
                <a:cs typeface="Arial" panose="020B0604020202020204" pitchFamily="34" charset="0"/>
              </a:rPr>
              <a:t>Oui, on est très sérieux parfois ,et l’art en générale peut nous faire peur, rire, décoller. Bon, on a jamais vu un </a:t>
            </a:r>
            <a:r>
              <a:rPr lang="fr-FR" sz="1400" dirty="0" err="1">
                <a:latin typeface="Arial" panose="020B0604020202020204" pitchFamily="34" charset="0"/>
                <a:cs typeface="Arial" panose="020B0604020202020204" pitchFamily="34" charset="0"/>
              </a:rPr>
              <a:t>gameplayer</a:t>
            </a:r>
            <a:r>
              <a:rPr lang="fr-FR" sz="1400" dirty="0">
                <a:latin typeface="Arial" panose="020B0604020202020204" pitchFamily="34" charset="0"/>
                <a:cs typeface="Arial" panose="020B0604020202020204" pitchFamily="34" charset="0"/>
              </a:rPr>
              <a:t> partir en pleurs devant un visuel de Mario, mais on ne sait jamais…..</a:t>
            </a:r>
          </a:p>
          <a:p>
            <a:r>
              <a:rPr lang="fr-FR" sz="1400" dirty="0">
                <a:latin typeface="Arial" panose="020B0604020202020204" pitchFamily="34" charset="0"/>
                <a:cs typeface="Arial" panose="020B0604020202020204" pitchFamily="34" charset="0"/>
              </a:rPr>
              <a:t>.</a:t>
            </a:r>
          </a:p>
        </p:txBody>
      </p:sp>
      <p:pic>
        <p:nvPicPr>
          <p:cNvPr id="7" name="Image 6">
            <a:extLst>
              <a:ext uri="{FF2B5EF4-FFF2-40B4-BE49-F238E27FC236}">
                <a16:creationId xmlns:a16="http://schemas.microsoft.com/office/drawing/2014/main" id="{98F4A371-5797-4ED2-B0C1-D04AE2093F25}"/>
              </a:ext>
            </a:extLst>
          </p:cNvPr>
          <p:cNvPicPr>
            <a:picLocks noChangeAspect="1"/>
          </p:cNvPicPr>
          <p:nvPr>
            <p:custDataLst>
              <p:tags r:id="rId4"/>
            </p:custDataLst>
          </p:nvPr>
        </p:nvPicPr>
        <p:blipFill>
          <a:blip r:embed="rId13" cstate="email">
            <a:extLst>
              <a:ext uri="{28A0092B-C50C-407E-A947-70E740481C1C}">
                <a14:useLocalDpi xmlns:a14="http://schemas.microsoft.com/office/drawing/2010/main"/>
              </a:ext>
            </a:extLst>
          </a:blip>
          <a:stretch>
            <a:fillRect/>
          </a:stretch>
        </p:blipFill>
        <p:spPr>
          <a:xfrm>
            <a:off x="292064" y="6658496"/>
            <a:ext cx="5688419" cy="2936054"/>
          </a:xfrm>
          <a:prstGeom prst="rect">
            <a:avLst/>
          </a:prstGeom>
        </p:spPr>
      </p:pic>
      <p:sp>
        <p:nvSpPr>
          <p:cNvPr id="8" name="ZoneTexte 7">
            <a:extLst>
              <a:ext uri="{FF2B5EF4-FFF2-40B4-BE49-F238E27FC236}">
                <a16:creationId xmlns:a16="http://schemas.microsoft.com/office/drawing/2014/main" id="{52F2CFB9-9B1F-4B60-92EB-FDE74D40DF90}"/>
              </a:ext>
            </a:extLst>
          </p:cNvPr>
          <p:cNvSpPr txBox="1"/>
          <p:nvPr>
            <p:custDataLst>
              <p:tags r:id="rId5"/>
            </p:custDataLst>
          </p:nvPr>
        </p:nvSpPr>
        <p:spPr>
          <a:xfrm>
            <a:off x="2800498" y="9594550"/>
            <a:ext cx="4986670" cy="307777"/>
          </a:xfrm>
          <a:prstGeom prst="rect">
            <a:avLst/>
          </a:prstGeom>
          <a:noFill/>
        </p:spPr>
        <p:txBody>
          <a:bodyPr wrap="square" rtlCol="0">
            <a:spAutoFit/>
          </a:bodyPr>
          <a:lstStyle/>
          <a:p>
            <a:r>
              <a:rPr lang="fr-FR" sz="1400" dirty="0">
                <a:latin typeface="Arial" panose="020B0604020202020204" pitchFamily="34" charset="0"/>
                <a:cs typeface="Arial" panose="020B0604020202020204" pitchFamily="34" charset="0"/>
              </a:rPr>
              <a:t>Oui….on avait dit : positive attitude, ça va hein…..</a:t>
            </a:r>
          </a:p>
        </p:txBody>
      </p:sp>
      <p:pic>
        <p:nvPicPr>
          <p:cNvPr id="9" name="Image 8">
            <a:extLst>
              <a:ext uri="{FF2B5EF4-FFF2-40B4-BE49-F238E27FC236}">
                <a16:creationId xmlns:a16="http://schemas.microsoft.com/office/drawing/2014/main" id="{96DA043A-87DE-4324-931A-A0586BAD0635}"/>
              </a:ext>
            </a:extLst>
          </p:cNvPr>
          <p:cNvPicPr>
            <a:picLocks noChangeAspect="1"/>
          </p:cNvPicPr>
          <p:nvPr>
            <p:custDataLst>
              <p:tags r:id="rId6"/>
            </p:custDataLst>
          </p:nvPr>
        </p:nvPicPr>
        <p:blipFill>
          <a:blip r:embed="rId14" cstate="email">
            <a:extLst>
              <a:ext uri="{28A0092B-C50C-407E-A947-70E740481C1C}">
                <a14:useLocalDpi xmlns:a14="http://schemas.microsoft.com/office/drawing/2010/main"/>
              </a:ext>
            </a:extLst>
          </a:blip>
          <a:stretch>
            <a:fillRect/>
          </a:stretch>
        </p:blipFill>
        <p:spPr>
          <a:xfrm>
            <a:off x="292064" y="10044223"/>
            <a:ext cx="1878016" cy="987300"/>
          </a:xfrm>
          <a:prstGeom prst="rect">
            <a:avLst/>
          </a:prstGeom>
        </p:spPr>
      </p:pic>
      <p:pic>
        <p:nvPicPr>
          <p:cNvPr id="10" name="Image 9">
            <a:extLst>
              <a:ext uri="{FF2B5EF4-FFF2-40B4-BE49-F238E27FC236}">
                <a16:creationId xmlns:a16="http://schemas.microsoft.com/office/drawing/2014/main" id="{643D4807-4EED-4D92-AC6A-5FF6A663FBB1}"/>
              </a:ext>
            </a:extLst>
          </p:cNvPr>
          <p:cNvPicPr>
            <a:picLocks noChangeAspect="1"/>
          </p:cNvPicPr>
          <p:nvPr>
            <p:custDataLst>
              <p:tags r:id="rId7"/>
            </p:custDataLst>
          </p:nvPr>
        </p:nvPicPr>
        <p:blipFill>
          <a:blip r:embed="rId15" cstate="email">
            <a:extLst>
              <a:ext uri="{28A0092B-C50C-407E-A947-70E740481C1C}">
                <a14:useLocalDpi xmlns:a14="http://schemas.microsoft.com/office/drawing/2010/main"/>
              </a:ext>
            </a:extLst>
          </a:blip>
          <a:stretch>
            <a:fillRect/>
          </a:stretch>
        </p:blipFill>
        <p:spPr>
          <a:xfrm>
            <a:off x="2275924" y="10661389"/>
            <a:ext cx="1476926" cy="1000414"/>
          </a:xfrm>
          <a:prstGeom prst="rect">
            <a:avLst/>
          </a:prstGeom>
        </p:spPr>
      </p:pic>
      <p:pic>
        <p:nvPicPr>
          <p:cNvPr id="11" name="Image 10">
            <a:extLst>
              <a:ext uri="{FF2B5EF4-FFF2-40B4-BE49-F238E27FC236}">
                <a16:creationId xmlns:a16="http://schemas.microsoft.com/office/drawing/2014/main" id="{6952889F-D716-44E7-BC7D-B9B16F07CB1F}"/>
              </a:ext>
            </a:extLst>
          </p:cNvPr>
          <p:cNvPicPr>
            <a:picLocks noChangeAspect="1"/>
          </p:cNvPicPr>
          <p:nvPr>
            <p:custDataLst>
              <p:tags r:id="rId8"/>
            </p:custDataLst>
          </p:nvPr>
        </p:nvPicPr>
        <p:blipFill>
          <a:blip r:embed="rId16" cstate="email">
            <a:extLst>
              <a:ext uri="{28A0092B-C50C-407E-A947-70E740481C1C}">
                <a14:useLocalDpi xmlns:a14="http://schemas.microsoft.com/office/drawing/2010/main"/>
              </a:ext>
            </a:extLst>
          </a:blip>
          <a:stretch>
            <a:fillRect/>
          </a:stretch>
        </p:blipFill>
        <p:spPr>
          <a:xfrm>
            <a:off x="4392612" y="9958403"/>
            <a:ext cx="1398588" cy="1826335"/>
          </a:xfrm>
          <a:prstGeom prst="rect">
            <a:avLst/>
          </a:prstGeom>
        </p:spPr>
      </p:pic>
      <p:sp>
        <p:nvSpPr>
          <p:cNvPr id="12" name="ZoneTexte 11">
            <a:extLst>
              <a:ext uri="{FF2B5EF4-FFF2-40B4-BE49-F238E27FC236}">
                <a16:creationId xmlns:a16="http://schemas.microsoft.com/office/drawing/2014/main" id="{23EA6647-6F59-4848-B22C-C4C9B4B57A93}"/>
              </a:ext>
            </a:extLst>
          </p:cNvPr>
          <p:cNvSpPr txBox="1"/>
          <p:nvPr>
            <p:custDataLst>
              <p:tags r:id="rId9"/>
            </p:custDataLst>
          </p:nvPr>
        </p:nvSpPr>
        <p:spPr>
          <a:xfrm>
            <a:off x="889502" y="11108945"/>
            <a:ext cx="640848" cy="523220"/>
          </a:xfrm>
          <a:prstGeom prst="rect">
            <a:avLst/>
          </a:prstGeom>
          <a:noFill/>
        </p:spPr>
        <p:txBody>
          <a:bodyPr wrap="square" rtlCol="0">
            <a:spAutoFit/>
          </a:bodyPr>
          <a:lstStyle/>
          <a:p>
            <a:r>
              <a:rPr lang="fr-FR" sz="1000" dirty="0">
                <a:latin typeface="Arial" panose="020B0604020202020204" pitchFamily="34" charset="0"/>
                <a:cs typeface="Arial" panose="020B0604020202020204" pitchFamily="34" charset="0"/>
              </a:rPr>
              <a:t>Récup</a:t>
            </a:r>
          </a:p>
          <a:p>
            <a:endParaRPr lang="fr-FR" dirty="0"/>
          </a:p>
        </p:txBody>
      </p:sp>
      <p:sp>
        <p:nvSpPr>
          <p:cNvPr id="13" name="ZoneTexte 12">
            <a:extLst>
              <a:ext uri="{FF2B5EF4-FFF2-40B4-BE49-F238E27FC236}">
                <a16:creationId xmlns:a16="http://schemas.microsoft.com/office/drawing/2014/main" id="{8D3CBA1B-D4C2-4639-9D20-C522B5A85E03}"/>
              </a:ext>
            </a:extLst>
          </p:cNvPr>
          <p:cNvSpPr txBox="1"/>
          <p:nvPr>
            <p:custDataLst>
              <p:tags r:id="rId10"/>
            </p:custDataLst>
          </p:nvPr>
        </p:nvSpPr>
        <p:spPr>
          <a:xfrm>
            <a:off x="2640498" y="11684060"/>
            <a:ext cx="640848" cy="523220"/>
          </a:xfrm>
          <a:prstGeom prst="rect">
            <a:avLst/>
          </a:prstGeom>
          <a:noFill/>
        </p:spPr>
        <p:txBody>
          <a:bodyPr wrap="square" rtlCol="0">
            <a:spAutoFit/>
          </a:bodyPr>
          <a:lstStyle/>
          <a:p>
            <a:r>
              <a:rPr lang="fr-FR" sz="1000" dirty="0">
                <a:latin typeface="Arial" panose="020B0604020202020204" pitchFamily="34" charset="0"/>
                <a:cs typeface="Arial" panose="020B0604020202020204" pitchFamily="34" charset="0"/>
              </a:rPr>
              <a:t>Récup</a:t>
            </a:r>
          </a:p>
          <a:p>
            <a:endParaRPr lang="fr-FR" dirty="0"/>
          </a:p>
        </p:txBody>
      </p:sp>
      <p:sp>
        <p:nvSpPr>
          <p:cNvPr id="15" name="ZoneTexte 14">
            <a:extLst>
              <a:ext uri="{FF2B5EF4-FFF2-40B4-BE49-F238E27FC236}">
                <a16:creationId xmlns:a16="http://schemas.microsoft.com/office/drawing/2014/main" id="{71F07C25-FD4E-408C-9FDC-89EC2EB2FCB1}"/>
              </a:ext>
            </a:extLst>
          </p:cNvPr>
          <p:cNvSpPr txBox="1"/>
          <p:nvPr>
            <p:custDataLst>
              <p:tags r:id="rId11"/>
            </p:custDataLst>
          </p:nvPr>
        </p:nvSpPr>
        <p:spPr>
          <a:xfrm>
            <a:off x="4652985" y="11840814"/>
            <a:ext cx="640848" cy="523220"/>
          </a:xfrm>
          <a:prstGeom prst="rect">
            <a:avLst/>
          </a:prstGeom>
          <a:noFill/>
        </p:spPr>
        <p:txBody>
          <a:bodyPr wrap="square" rtlCol="0">
            <a:spAutoFit/>
          </a:bodyPr>
          <a:lstStyle/>
          <a:p>
            <a:r>
              <a:rPr lang="fr-FR" sz="1000" dirty="0">
                <a:latin typeface="Arial" panose="020B0604020202020204" pitchFamily="34" charset="0"/>
                <a:cs typeface="Arial" panose="020B0604020202020204" pitchFamily="34" charset="0"/>
              </a:rPr>
              <a:t>Récup</a:t>
            </a:r>
          </a:p>
          <a:p>
            <a:endParaRPr lang="fr-FR" dirty="0"/>
          </a:p>
        </p:txBody>
      </p:sp>
      <p:pic>
        <p:nvPicPr>
          <p:cNvPr id="17" name="Image 16">
            <a:extLst>
              <a:ext uri="{FF2B5EF4-FFF2-40B4-BE49-F238E27FC236}">
                <a16:creationId xmlns:a16="http://schemas.microsoft.com/office/drawing/2014/main" id="{CAFAE90B-10A1-4895-8BBA-6C5012390FC3}"/>
              </a:ext>
            </a:extLst>
          </p:cNvPr>
          <p:cNvPicPr>
            <a:picLocks noChangeAspect="1"/>
          </p:cNvPicPr>
          <p:nvPr/>
        </p:nvPicPr>
        <p:blipFill>
          <a:blip r:embed="rId17" cstate="email">
            <a:extLst>
              <a:ext uri="{28A0092B-C50C-407E-A947-70E740481C1C}">
                <a14:useLocalDpi xmlns:a14="http://schemas.microsoft.com/office/drawing/2010/main"/>
              </a:ext>
            </a:extLst>
          </a:blip>
          <a:stretch>
            <a:fillRect/>
          </a:stretch>
        </p:blipFill>
        <p:spPr>
          <a:xfrm>
            <a:off x="1042156" y="829873"/>
            <a:ext cx="976387" cy="979448"/>
          </a:xfrm>
          <a:prstGeom prst="rect">
            <a:avLst/>
          </a:prstGeom>
        </p:spPr>
      </p:pic>
    </p:spTree>
    <p:extLst>
      <p:ext uri="{BB962C8B-B14F-4D97-AF65-F5344CB8AC3E}">
        <p14:creationId xmlns:p14="http://schemas.microsoft.com/office/powerpoint/2010/main" val="1381133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36838D8F-5BF7-4345-BB6E-3374695863D8}"/>
              </a:ext>
            </a:extLst>
          </p:cNvPr>
          <p:cNvPicPr>
            <a:picLocks noChangeAspect="1"/>
          </p:cNvPicPr>
          <p:nvPr>
            <p:custDataLst>
              <p:tags r:id="rId1"/>
            </p:custDataLst>
          </p:nvPr>
        </p:nvPicPr>
        <p:blipFill>
          <a:blip r:embed="rId13" cstate="email">
            <a:extLst>
              <a:ext uri="{28A0092B-C50C-407E-A947-70E740481C1C}">
                <a14:useLocalDpi xmlns:a14="http://schemas.microsoft.com/office/drawing/2010/main"/>
              </a:ext>
            </a:extLst>
          </a:blip>
          <a:stretch>
            <a:fillRect/>
          </a:stretch>
        </p:blipFill>
        <p:spPr>
          <a:xfrm>
            <a:off x="781050" y="719292"/>
            <a:ext cx="4451350" cy="1952235"/>
          </a:xfrm>
          <a:prstGeom prst="rect">
            <a:avLst/>
          </a:prstGeom>
        </p:spPr>
      </p:pic>
      <p:sp>
        <p:nvSpPr>
          <p:cNvPr id="5" name="ZoneTexte 4">
            <a:extLst>
              <a:ext uri="{FF2B5EF4-FFF2-40B4-BE49-F238E27FC236}">
                <a16:creationId xmlns:a16="http://schemas.microsoft.com/office/drawing/2014/main" id="{4D960501-81A6-4F34-9CC4-60E4C14BD125}"/>
              </a:ext>
            </a:extLst>
          </p:cNvPr>
          <p:cNvSpPr txBox="1"/>
          <p:nvPr>
            <p:custDataLst>
              <p:tags r:id="rId2"/>
            </p:custDataLst>
          </p:nvPr>
        </p:nvSpPr>
        <p:spPr>
          <a:xfrm>
            <a:off x="393700" y="190500"/>
            <a:ext cx="6070600" cy="523220"/>
          </a:xfrm>
          <a:prstGeom prst="rect">
            <a:avLst/>
          </a:prstGeom>
          <a:noFill/>
        </p:spPr>
        <p:txBody>
          <a:bodyPr wrap="square" rtlCol="0">
            <a:spAutoFit/>
          </a:bodyPr>
          <a:lstStyle/>
          <a:p>
            <a:r>
              <a:rPr lang="fr-FR" sz="1400" dirty="0">
                <a:latin typeface="Arial" panose="020B0604020202020204" pitchFamily="34" charset="0"/>
                <a:cs typeface="Arial" panose="020B0604020202020204" pitchFamily="34" charset="0"/>
              </a:rPr>
              <a:t>Dans la catégorie: « ce pourrait être de la SF, mais en fait non », Arthur a vu </a:t>
            </a:r>
            <a:r>
              <a:rPr lang="fr-FR" sz="1400" b="1" dirty="0" err="1">
                <a:latin typeface="Arial" panose="020B0604020202020204" pitchFamily="34" charset="0"/>
                <a:cs typeface="Arial" panose="020B0604020202020204" pitchFamily="34" charset="0"/>
              </a:rPr>
              <a:t>Yesterday</a:t>
            </a:r>
            <a:r>
              <a:rPr lang="fr-FR" sz="1400" dirty="0">
                <a:latin typeface="Arial" panose="020B0604020202020204" pitchFamily="34" charset="0"/>
                <a:cs typeface="Arial" panose="020B0604020202020204" pitchFamily="34" charset="0"/>
              </a:rPr>
              <a:t>, un film de </a:t>
            </a:r>
            <a:r>
              <a:rPr lang="fr-FR" sz="1400" b="1" dirty="0">
                <a:latin typeface="Arial" panose="020B0604020202020204" pitchFamily="34" charset="0"/>
                <a:cs typeface="Arial" panose="020B0604020202020204" pitchFamily="34" charset="0"/>
              </a:rPr>
              <a:t>Danny BOYLE </a:t>
            </a:r>
            <a:r>
              <a:rPr lang="fr-FR" sz="1400" dirty="0">
                <a:latin typeface="Arial" panose="020B0604020202020204" pitchFamily="34" charset="0"/>
                <a:cs typeface="Arial" panose="020B0604020202020204" pitchFamily="34" charset="0"/>
              </a:rPr>
              <a:t>qui fait du bien par où il passe.</a:t>
            </a:r>
          </a:p>
        </p:txBody>
      </p:sp>
      <p:sp>
        <p:nvSpPr>
          <p:cNvPr id="6" name="ZoneTexte 5">
            <a:extLst>
              <a:ext uri="{FF2B5EF4-FFF2-40B4-BE49-F238E27FC236}">
                <a16:creationId xmlns:a16="http://schemas.microsoft.com/office/drawing/2014/main" id="{B99F9C9C-DD03-4A11-8512-7DB981292993}"/>
              </a:ext>
            </a:extLst>
          </p:cNvPr>
          <p:cNvSpPr txBox="1"/>
          <p:nvPr>
            <p:custDataLst>
              <p:tags r:id="rId3"/>
            </p:custDataLst>
          </p:nvPr>
        </p:nvSpPr>
        <p:spPr>
          <a:xfrm>
            <a:off x="165100" y="2665955"/>
            <a:ext cx="6629400" cy="1723549"/>
          </a:xfrm>
          <a:prstGeom prst="rect">
            <a:avLst/>
          </a:prstGeom>
          <a:noFill/>
        </p:spPr>
        <p:txBody>
          <a:bodyPr wrap="square" rtlCol="0">
            <a:spAutoFit/>
          </a:bodyPr>
          <a:lstStyle/>
          <a:p>
            <a:r>
              <a:rPr lang="fr-FR" sz="1400" dirty="0">
                <a:latin typeface="Arial" panose="020B0604020202020204" pitchFamily="34" charset="0"/>
                <a:cs typeface="Arial" panose="020B0604020202020204" pitchFamily="34" charset="0"/>
              </a:rPr>
              <a:t>Un chanteur de quartier, suite à un accident, se retrouve dans un monde où les Beatles n’existent pas. Il va réinventer  les chansons une par une, et ses créations vont enchanter de nouveau le monde de la musique. Mais va-t-il garder son intégrité?</a:t>
            </a:r>
          </a:p>
          <a:p>
            <a:r>
              <a:rPr lang="fr-FR" sz="1400" dirty="0">
                <a:latin typeface="Arial" panose="020B0604020202020204" pitchFamily="34" charset="0"/>
                <a:cs typeface="Arial" panose="020B0604020202020204" pitchFamily="34" charset="0"/>
              </a:rPr>
              <a:t>Des scènes charmantes, un Ed </a:t>
            </a:r>
            <a:r>
              <a:rPr lang="fr-FR" sz="1400" dirty="0" err="1">
                <a:latin typeface="Arial" panose="020B0604020202020204" pitchFamily="34" charset="0"/>
                <a:cs typeface="Arial" panose="020B0604020202020204" pitchFamily="34" charset="0"/>
              </a:rPr>
              <a:t>Sheeran</a:t>
            </a:r>
            <a:r>
              <a:rPr lang="fr-FR" sz="1400" dirty="0">
                <a:latin typeface="Arial" panose="020B0604020202020204" pitchFamily="34" charset="0"/>
                <a:cs typeface="Arial" panose="020B0604020202020204" pitchFamily="34" charset="0"/>
              </a:rPr>
              <a:t> en pleine autodérision, un John Lennon solaire, et à la fin, un film qui rend heureux.</a:t>
            </a:r>
          </a:p>
          <a:p>
            <a:r>
              <a:rPr lang="fr-FR" sz="1400" dirty="0">
                <a:latin typeface="Arial" panose="020B0604020202020204" pitchFamily="34" charset="0"/>
                <a:cs typeface="Arial" panose="020B0604020202020204" pitchFamily="34" charset="0"/>
              </a:rPr>
              <a:t>On vous l’avait dit : Positive Attitud</a:t>
            </a:r>
            <a:r>
              <a:rPr lang="fr-FR" dirty="0"/>
              <a:t>e</a:t>
            </a:r>
          </a:p>
        </p:txBody>
      </p:sp>
      <p:sp>
        <p:nvSpPr>
          <p:cNvPr id="7" name="ZoneTexte 6">
            <a:extLst>
              <a:ext uri="{FF2B5EF4-FFF2-40B4-BE49-F238E27FC236}">
                <a16:creationId xmlns:a16="http://schemas.microsoft.com/office/drawing/2014/main" id="{19054B1A-1A40-4AC8-9A12-24E2395514A0}"/>
              </a:ext>
            </a:extLst>
          </p:cNvPr>
          <p:cNvSpPr txBox="1"/>
          <p:nvPr>
            <p:custDataLst>
              <p:tags r:id="rId4"/>
            </p:custDataLst>
          </p:nvPr>
        </p:nvSpPr>
        <p:spPr>
          <a:xfrm>
            <a:off x="1889125" y="4769981"/>
            <a:ext cx="4618036" cy="2246769"/>
          </a:xfrm>
          <a:prstGeom prst="rect">
            <a:avLst/>
          </a:prstGeom>
          <a:noFill/>
        </p:spPr>
        <p:txBody>
          <a:bodyPr wrap="square" rtlCol="0">
            <a:spAutoFit/>
          </a:bodyPr>
          <a:lstStyle/>
          <a:p>
            <a:r>
              <a:rPr lang="fr-FR" sz="1400" dirty="0">
                <a:latin typeface="Arial" panose="020B0604020202020204" pitchFamily="34" charset="0"/>
                <a:cs typeface="Arial" panose="020B0604020202020204" pitchFamily="34" charset="0"/>
              </a:rPr>
              <a:t>Ça ne pouvait pas durer: Marc est un peu en colère contre : </a:t>
            </a:r>
          </a:p>
          <a:p>
            <a:r>
              <a:rPr lang="fr-FR" sz="1400" b="1" dirty="0">
                <a:latin typeface="Arial" panose="020B0604020202020204" pitchFamily="34" charset="0"/>
                <a:cs typeface="Arial" panose="020B0604020202020204" pitchFamily="34" charset="0"/>
              </a:rPr>
              <a:t>Pierre BORDAGE </a:t>
            </a:r>
            <a:r>
              <a:rPr lang="fr-FR" sz="1400" dirty="0">
                <a:latin typeface="Arial" panose="020B0604020202020204" pitchFamily="34" charset="0"/>
                <a:cs typeface="Arial" panose="020B0604020202020204" pitchFamily="34" charset="0"/>
              </a:rPr>
              <a:t>et son </a:t>
            </a:r>
            <a:r>
              <a:rPr lang="fr-FR" sz="1400" b="1" dirty="0">
                <a:latin typeface="Arial" panose="020B0604020202020204" pitchFamily="34" charset="0"/>
                <a:cs typeface="Arial" panose="020B0604020202020204" pitchFamily="34" charset="0"/>
              </a:rPr>
              <a:t>« L’Echo dans le temps ».</a:t>
            </a:r>
          </a:p>
          <a:p>
            <a:r>
              <a:rPr lang="fr-FR" sz="1400" dirty="0">
                <a:latin typeface="Arial" panose="020B0604020202020204" pitchFamily="34" charset="0"/>
                <a:cs typeface="Arial" panose="020B0604020202020204" pitchFamily="34" charset="0"/>
              </a:rPr>
              <a:t>Un livre dont l’histoire pourrait être très bien si ce n’est que l’héroïne principale, on a bien dit principale, est complètement passive face au héro masculin. Elle est entrainée, poussée et soumise dans une aventure qui la concerne elle.</a:t>
            </a:r>
          </a:p>
          <a:p>
            <a:r>
              <a:rPr lang="fr-FR" sz="1400" dirty="0">
                <a:latin typeface="Arial" panose="020B0604020202020204" pitchFamily="34" charset="0"/>
                <a:cs typeface="Arial" panose="020B0604020202020204" pitchFamily="34" charset="0"/>
              </a:rPr>
              <a:t>Mais il est où l’avantage d’être une héroïne si c’est ça l’image qu’on veut donner de la femme?</a:t>
            </a:r>
          </a:p>
        </p:txBody>
      </p:sp>
      <p:pic>
        <p:nvPicPr>
          <p:cNvPr id="8" name="Image 7">
            <a:extLst>
              <a:ext uri="{FF2B5EF4-FFF2-40B4-BE49-F238E27FC236}">
                <a16:creationId xmlns:a16="http://schemas.microsoft.com/office/drawing/2014/main" id="{61CB1576-1EBF-4B89-BB6F-708494F4B727}"/>
              </a:ext>
            </a:extLst>
          </p:cNvPr>
          <p:cNvPicPr>
            <a:picLocks noChangeAspect="1"/>
          </p:cNvPicPr>
          <p:nvPr>
            <p:custDataLst>
              <p:tags r:id="rId5"/>
            </p:custDataLst>
          </p:nvPr>
        </p:nvPicPr>
        <p:blipFill>
          <a:blip r:embed="rId14" cstate="email">
            <a:extLst>
              <a:ext uri="{28A0092B-C50C-407E-A947-70E740481C1C}">
                <a14:useLocalDpi xmlns:a14="http://schemas.microsoft.com/office/drawing/2010/main"/>
              </a:ext>
            </a:extLst>
          </a:blip>
          <a:stretch>
            <a:fillRect/>
          </a:stretch>
        </p:blipFill>
        <p:spPr>
          <a:xfrm>
            <a:off x="322263" y="4941404"/>
            <a:ext cx="1283438" cy="2075346"/>
          </a:xfrm>
          <a:prstGeom prst="rect">
            <a:avLst/>
          </a:prstGeom>
        </p:spPr>
      </p:pic>
      <p:sp>
        <p:nvSpPr>
          <p:cNvPr id="9" name="ZoneTexte 8">
            <a:extLst>
              <a:ext uri="{FF2B5EF4-FFF2-40B4-BE49-F238E27FC236}">
                <a16:creationId xmlns:a16="http://schemas.microsoft.com/office/drawing/2014/main" id="{1E16A4CD-BDA2-47D5-B628-971EFB8E3EBD}"/>
              </a:ext>
            </a:extLst>
          </p:cNvPr>
          <p:cNvSpPr txBox="1"/>
          <p:nvPr>
            <p:custDataLst>
              <p:tags r:id="rId6"/>
            </p:custDataLst>
          </p:nvPr>
        </p:nvSpPr>
        <p:spPr>
          <a:xfrm>
            <a:off x="311150" y="7016750"/>
            <a:ext cx="6153150" cy="1600438"/>
          </a:xfrm>
          <a:prstGeom prst="rect">
            <a:avLst/>
          </a:prstGeom>
          <a:noFill/>
        </p:spPr>
        <p:txBody>
          <a:bodyPr wrap="square" rtlCol="0">
            <a:spAutoFit/>
          </a:bodyPr>
          <a:lstStyle/>
          <a:p>
            <a:r>
              <a:rPr lang="fr-FR" sz="1400" dirty="0">
                <a:latin typeface="Arial" panose="020B0604020202020204" pitchFamily="34" charset="0"/>
                <a:cs typeface="Arial" panose="020B0604020202020204" pitchFamily="34" charset="0"/>
              </a:rPr>
              <a:t>Alors, malheureusement, même les fans de P. BORDAGE reconnaissent que ses romans racontent toujours l’histoire d’un héro qui rencontre une fille (femme, louve, fée) et qui en fait son quatre heure. Les personnages féminins sont souvent réduits à des amoureuses éplorées et peu déterminantes.</a:t>
            </a:r>
          </a:p>
          <a:p>
            <a:r>
              <a:rPr lang="fr-FR" sz="1400" dirty="0">
                <a:latin typeface="Arial" panose="020B0604020202020204" pitchFamily="34" charset="0"/>
                <a:cs typeface="Arial" panose="020B0604020202020204" pitchFamily="34" charset="0"/>
              </a:rPr>
              <a:t>Oui, c’est bien , mais aujourd’hui, ça a du mal à passer.</a:t>
            </a:r>
          </a:p>
          <a:p>
            <a:r>
              <a:rPr lang="fr-FR" sz="1400" dirty="0">
                <a:latin typeface="Arial" panose="020B0604020202020204" pitchFamily="34" charset="0"/>
                <a:cs typeface="Arial" panose="020B0604020202020204" pitchFamily="34" charset="0"/>
              </a:rPr>
              <a:t>On est heureuses de l’entendre!</a:t>
            </a:r>
          </a:p>
        </p:txBody>
      </p:sp>
      <p:sp>
        <p:nvSpPr>
          <p:cNvPr id="10" name="ZoneTexte 9">
            <a:extLst>
              <a:ext uri="{FF2B5EF4-FFF2-40B4-BE49-F238E27FC236}">
                <a16:creationId xmlns:a16="http://schemas.microsoft.com/office/drawing/2014/main" id="{EC409C99-0E8A-45A9-B6E9-68ED87A757B2}"/>
              </a:ext>
            </a:extLst>
          </p:cNvPr>
          <p:cNvSpPr txBox="1"/>
          <p:nvPr>
            <p:custDataLst>
              <p:tags r:id="rId7"/>
            </p:custDataLst>
          </p:nvPr>
        </p:nvSpPr>
        <p:spPr>
          <a:xfrm>
            <a:off x="1680274" y="9305788"/>
            <a:ext cx="2652902" cy="1600438"/>
          </a:xfrm>
          <a:prstGeom prst="rect">
            <a:avLst/>
          </a:prstGeom>
          <a:noFill/>
        </p:spPr>
        <p:txBody>
          <a:bodyPr wrap="square" rtlCol="0">
            <a:spAutoFit/>
          </a:bodyPr>
          <a:lstStyle/>
          <a:p>
            <a:r>
              <a:rPr lang="fr-FR" sz="1400" dirty="0">
                <a:latin typeface="Arial" panose="020B0604020202020204" pitchFamily="34" charset="0"/>
                <a:cs typeface="Arial" panose="020B0604020202020204" pitchFamily="34" charset="0"/>
              </a:rPr>
              <a:t>Alors du coup : nouvelle digression sur </a:t>
            </a:r>
          </a:p>
          <a:p>
            <a:r>
              <a:rPr lang="fr-FR" sz="1400" dirty="0">
                <a:latin typeface="Arial" panose="020B0604020202020204" pitchFamily="34" charset="0"/>
                <a:cs typeface="Arial" panose="020B0604020202020204" pitchFamily="34" charset="0"/>
              </a:rPr>
              <a:t>PANDORINI de Florence </a:t>
            </a:r>
            <a:r>
              <a:rPr lang="fr-FR" sz="1400" dirty="0" err="1">
                <a:latin typeface="Arial" panose="020B0604020202020204" pitchFamily="34" charset="0"/>
                <a:cs typeface="Arial" panose="020B0604020202020204" pitchFamily="34" charset="0"/>
              </a:rPr>
              <a:t>Porcel</a:t>
            </a:r>
            <a:r>
              <a:rPr lang="fr-FR" sz="1400" dirty="0">
                <a:latin typeface="Arial" panose="020B0604020202020204" pitchFamily="34" charset="0"/>
                <a:cs typeface="Arial" panose="020B0604020202020204" pitchFamily="34" charset="0"/>
              </a:rPr>
              <a:t>, ou le démontage pas-à-pas d’une prédation sexuelle. On ne confond pas l’amour avec l’emprise. </a:t>
            </a:r>
          </a:p>
        </p:txBody>
      </p:sp>
      <p:pic>
        <p:nvPicPr>
          <p:cNvPr id="11" name="Image 10">
            <a:extLst>
              <a:ext uri="{FF2B5EF4-FFF2-40B4-BE49-F238E27FC236}">
                <a16:creationId xmlns:a16="http://schemas.microsoft.com/office/drawing/2014/main" id="{076D2C85-4745-437B-9B88-1CFB77C4E76F}"/>
              </a:ext>
            </a:extLst>
          </p:cNvPr>
          <p:cNvPicPr>
            <a:picLocks noChangeAspect="1"/>
          </p:cNvPicPr>
          <p:nvPr>
            <p:custDataLst>
              <p:tags r:id="rId8"/>
            </p:custDataLst>
          </p:nvPr>
        </p:nvPicPr>
        <p:blipFill>
          <a:blip r:embed="rId15" cstate="email">
            <a:extLst>
              <a:ext uri="{28A0092B-C50C-407E-A947-70E740481C1C}">
                <a14:useLocalDpi xmlns:a14="http://schemas.microsoft.com/office/drawing/2010/main"/>
              </a:ext>
            </a:extLst>
          </a:blip>
          <a:stretch>
            <a:fillRect/>
          </a:stretch>
        </p:blipFill>
        <p:spPr>
          <a:xfrm>
            <a:off x="4405218" y="9263519"/>
            <a:ext cx="1235264" cy="1970087"/>
          </a:xfrm>
          <a:prstGeom prst="rect">
            <a:avLst/>
          </a:prstGeom>
        </p:spPr>
      </p:pic>
      <p:sp>
        <p:nvSpPr>
          <p:cNvPr id="13" name="ZoneTexte 12">
            <a:extLst>
              <a:ext uri="{FF2B5EF4-FFF2-40B4-BE49-F238E27FC236}">
                <a16:creationId xmlns:a16="http://schemas.microsoft.com/office/drawing/2014/main" id="{90F08802-5E96-4062-A72C-3038739FE404}"/>
              </a:ext>
            </a:extLst>
          </p:cNvPr>
          <p:cNvSpPr txBox="1"/>
          <p:nvPr>
            <p:custDataLst>
              <p:tags r:id="rId9"/>
            </p:custDataLst>
          </p:nvPr>
        </p:nvSpPr>
        <p:spPr>
          <a:xfrm>
            <a:off x="504825" y="11317828"/>
            <a:ext cx="5949950" cy="461665"/>
          </a:xfrm>
          <a:prstGeom prst="rect">
            <a:avLst/>
          </a:prstGeom>
          <a:noFill/>
        </p:spPr>
        <p:txBody>
          <a:bodyPr wrap="square">
            <a:spAutoFit/>
          </a:bodyPr>
          <a:lstStyle/>
          <a:p>
            <a:r>
              <a:rPr lang="fr-FR" sz="1200" i="1" dirty="0">
                <a:latin typeface="Arial" panose="020B0604020202020204" pitchFamily="34" charset="0"/>
                <a:cs typeface="Arial" panose="020B0604020202020204" pitchFamily="34" charset="0"/>
              </a:rPr>
              <a:t>« Quelle femme anonyme peut prétendre gagner un procès contre un homme riche, célèbre et apprécié par des dizaines de millions de personnes ? Aucune. « </a:t>
            </a:r>
          </a:p>
        </p:txBody>
      </p:sp>
      <p:sp>
        <p:nvSpPr>
          <p:cNvPr id="15" name="ZoneTexte 14">
            <a:extLst>
              <a:ext uri="{FF2B5EF4-FFF2-40B4-BE49-F238E27FC236}">
                <a16:creationId xmlns:a16="http://schemas.microsoft.com/office/drawing/2014/main" id="{8A105490-5FB3-427F-8FFA-97E594F2E600}"/>
              </a:ext>
            </a:extLst>
          </p:cNvPr>
          <p:cNvSpPr txBox="1"/>
          <p:nvPr>
            <p:custDataLst>
              <p:tags r:id="rId10"/>
            </p:custDataLst>
          </p:nvPr>
        </p:nvSpPr>
        <p:spPr>
          <a:xfrm>
            <a:off x="83343" y="8617188"/>
            <a:ext cx="6608763" cy="276999"/>
          </a:xfrm>
          <a:prstGeom prst="rect">
            <a:avLst/>
          </a:prstGeom>
          <a:noFill/>
        </p:spPr>
        <p:txBody>
          <a:bodyPr wrap="square">
            <a:spAutoFit/>
          </a:bodyPr>
          <a:lstStyle/>
          <a:p>
            <a:r>
              <a:rPr lang="fr-FR" sz="1200" i="1" dirty="0">
                <a:latin typeface="Arial" panose="020B0604020202020204" pitchFamily="34" charset="0"/>
                <a:cs typeface="Arial" panose="020B0604020202020204" pitchFamily="34" charset="0"/>
              </a:rPr>
              <a:t>« Aucune ride ne striait son visage et, pourtant, il semblait porteur d'une très longue histoire ». </a:t>
            </a:r>
          </a:p>
        </p:txBody>
      </p:sp>
      <p:sp>
        <p:nvSpPr>
          <p:cNvPr id="17" name="ZoneTexte 16">
            <a:extLst>
              <a:ext uri="{FF2B5EF4-FFF2-40B4-BE49-F238E27FC236}">
                <a16:creationId xmlns:a16="http://schemas.microsoft.com/office/drawing/2014/main" id="{49C6C1C6-3501-4B4E-BD38-89744BAB4746}"/>
              </a:ext>
            </a:extLst>
          </p:cNvPr>
          <p:cNvSpPr txBox="1"/>
          <p:nvPr>
            <p:custDataLst>
              <p:tags r:id="rId11"/>
            </p:custDataLst>
          </p:nvPr>
        </p:nvSpPr>
        <p:spPr>
          <a:xfrm>
            <a:off x="3994149" y="3764133"/>
            <a:ext cx="2513011" cy="646331"/>
          </a:xfrm>
          <a:prstGeom prst="rect">
            <a:avLst/>
          </a:prstGeom>
          <a:noFill/>
        </p:spPr>
        <p:txBody>
          <a:bodyPr wrap="square">
            <a:spAutoFit/>
          </a:bodyPr>
          <a:lstStyle/>
          <a:p>
            <a:r>
              <a:rPr lang="fr-FR" sz="1200" i="1" dirty="0">
                <a:latin typeface="Arial" panose="020B0604020202020204" pitchFamily="34" charset="0"/>
                <a:cs typeface="Arial" panose="020B0604020202020204" pitchFamily="34" charset="0"/>
              </a:rPr>
              <a:t>"Quand est-ce que tu as écrit ça ?</a:t>
            </a:r>
          </a:p>
          <a:p>
            <a:r>
              <a:rPr lang="fr-FR" sz="1200" i="1" dirty="0">
                <a:latin typeface="Arial" panose="020B0604020202020204" pitchFamily="34" charset="0"/>
                <a:cs typeface="Arial" panose="020B0604020202020204" pitchFamily="34" charset="0"/>
              </a:rPr>
              <a:t>- C'est pas moi, c'est Paul Mc </a:t>
            </a:r>
            <a:r>
              <a:rPr lang="fr-FR" sz="1200" i="1" dirty="0" err="1">
                <a:latin typeface="Arial" panose="020B0604020202020204" pitchFamily="34" charset="0"/>
                <a:cs typeface="Arial" panose="020B0604020202020204" pitchFamily="34" charset="0"/>
              </a:rPr>
              <a:t>Cartney</a:t>
            </a:r>
            <a:r>
              <a:rPr lang="fr-FR" sz="1200" i="1" dirty="0">
                <a:latin typeface="Arial" panose="020B0604020202020204" pitchFamily="34" charset="0"/>
                <a:cs typeface="Arial" panose="020B0604020202020204" pitchFamily="34" charset="0"/>
              </a:rPr>
              <a:t>... Les </a:t>
            </a:r>
            <a:r>
              <a:rPr lang="fr-FR" sz="1200" i="1" dirty="0" err="1">
                <a:latin typeface="Arial" panose="020B0604020202020204" pitchFamily="34" charset="0"/>
                <a:cs typeface="Arial" panose="020B0604020202020204" pitchFamily="34" charset="0"/>
              </a:rPr>
              <a:t>beatles</a:t>
            </a:r>
            <a:r>
              <a:rPr lang="fr-FR" sz="1200" i="1"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5511699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CCFDA26A-8190-46E8-8E9C-2A6391C9CF95}"/>
              </a:ext>
            </a:extLst>
          </p:cNvPr>
          <p:cNvSpPr txBox="1"/>
          <p:nvPr>
            <p:custDataLst>
              <p:tags r:id="rId1"/>
            </p:custDataLst>
          </p:nvPr>
        </p:nvSpPr>
        <p:spPr>
          <a:xfrm>
            <a:off x="406400" y="514350"/>
            <a:ext cx="3670300" cy="1815882"/>
          </a:xfrm>
          <a:prstGeom prst="rect">
            <a:avLst/>
          </a:prstGeom>
          <a:noFill/>
        </p:spPr>
        <p:txBody>
          <a:bodyPr wrap="square" rtlCol="0">
            <a:spAutoFit/>
          </a:bodyPr>
          <a:lstStyle/>
          <a:p>
            <a:r>
              <a:rPr lang="fr-FR" sz="1400" dirty="0">
                <a:latin typeface="Arial" panose="020B0604020202020204" pitchFamily="34" charset="0"/>
                <a:cs typeface="Arial" panose="020B0604020202020204" pitchFamily="34" charset="0"/>
              </a:rPr>
              <a:t>Heureusement, pour nous remonter le moral, on a parlé de </a:t>
            </a:r>
          </a:p>
          <a:p>
            <a:r>
              <a:rPr lang="fr-FR" sz="1400" b="1" dirty="0">
                <a:latin typeface="Arial" panose="020B0604020202020204" pitchFamily="34" charset="0"/>
                <a:cs typeface="Arial" panose="020B0604020202020204" pitchFamily="34" charset="0"/>
              </a:rPr>
              <a:t>La Ligne Verte</a:t>
            </a:r>
            <a:r>
              <a:rPr lang="fr-FR" sz="1400" dirty="0">
                <a:latin typeface="Arial" panose="020B0604020202020204" pitchFamily="34" charset="0"/>
                <a:cs typeface="Arial" panose="020B0604020202020204" pitchFamily="34" charset="0"/>
              </a:rPr>
              <a:t>, film de </a:t>
            </a:r>
            <a:r>
              <a:rPr lang="fr-FR" sz="1400" b="1" dirty="0" err="1">
                <a:latin typeface="Arial" panose="020B0604020202020204" pitchFamily="34" charset="0"/>
                <a:cs typeface="Arial" panose="020B0604020202020204" pitchFamily="34" charset="0"/>
              </a:rPr>
              <a:t>F.Darabond</a:t>
            </a:r>
            <a:r>
              <a:rPr lang="fr-FR" sz="1400" b="1" dirty="0">
                <a:latin typeface="Arial" panose="020B0604020202020204" pitchFamily="34" charset="0"/>
                <a:cs typeface="Arial" panose="020B0604020202020204" pitchFamily="34" charset="0"/>
              </a:rPr>
              <a:t> </a:t>
            </a:r>
            <a:r>
              <a:rPr lang="fr-FR" sz="1400" dirty="0">
                <a:latin typeface="Arial" panose="020B0604020202020204" pitchFamily="34" charset="0"/>
                <a:cs typeface="Arial" panose="020B0604020202020204" pitchFamily="34" charset="0"/>
              </a:rPr>
              <a:t>sur un roman de </a:t>
            </a:r>
            <a:r>
              <a:rPr lang="fr-FR" sz="1400" b="1" dirty="0" err="1">
                <a:latin typeface="Arial" panose="020B0604020202020204" pitchFamily="34" charset="0"/>
                <a:cs typeface="Arial" panose="020B0604020202020204" pitchFamily="34" charset="0"/>
              </a:rPr>
              <a:t>S.King</a:t>
            </a:r>
            <a:endParaRPr lang="fr-FR" sz="1400" b="1" dirty="0">
              <a:latin typeface="Arial" panose="020B0604020202020204" pitchFamily="34" charset="0"/>
              <a:cs typeface="Arial" panose="020B0604020202020204" pitchFamily="34" charset="0"/>
            </a:endParaRPr>
          </a:p>
          <a:p>
            <a:r>
              <a:rPr lang="fr-FR" sz="1400" dirty="0">
                <a:latin typeface="Arial" panose="020B0604020202020204" pitchFamily="34" charset="0"/>
                <a:cs typeface="Arial" panose="020B0604020202020204" pitchFamily="34" charset="0"/>
              </a:rPr>
              <a:t>Oui, une histoire de couloir de la mort, de violeur de petites filles, et papillons noirs.</a:t>
            </a:r>
          </a:p>
          <a:p>
            <a:r>
              <a:rPr lang="fr-FR" sz="1400" dirty="0">
                <a:latin typeface="Arial" panose="020B0604020202020204" pitchFamily="34" charset="0"/>
                <a:cs typeface="Arial" panose="020B0604020202020204" pitchFamily="34" charset="0"/>
              </a:rPr>
              <a:t>C’est beau, c’est triste à en chialer, et on est unanime: on adore.</a:t>
            </a:r>
          </a:p>
        </p:txBody>
      </p:sp>
      <p:pic>
        <p:nvPicPr>
          <p:cNvPr id="5" name="Image 4">
            <a:extLst>
              <a:ext uri="{FF2B5EF4-FFF2-40B4-BE49-F238E27FC236}">
                <a16:creationId xmlns:a16="http://schemas.microsoft.com/office/drawing/2014/main" id="{03916896-9886-4055-ADAC-F4F4EDF7BE78}"/>
              </a:ext>
            </a:extLst>
          </p:cNvPr>
          <p:cNvPicPr>
            <a:picLocks noChangeAspect="1"/>
          </p:cNvPicPr>
          <p:nvPr>
            <p:custDataLst>
              <p:tags r:id="rId2"/>
            </p:custDataLst>
          </p:nvPr>
        </p:nvPicPr>
        <p:blipFill>
          <a:blip r:embed="rId14" cstate="email">
            <a:extLst>
              <a:ext uri="{28A0092B-C50C-407E-A947-70E740481C1C}">
                <a14:useLocalDpi xmlns:a14="http://schemas.microsoft.com/office/drawing/2010/main"/>
              </a:ext>
            </a:extLst>
          </a:blip>
          <a:stretch>
            <a:fillRect/>
          </a:stretch>
        </p:blipFill>
        <p:spPr>
          <a:xfrm>
            <a:off x="4200525" y="352424"/>
            <a:ext cx="2200275" cy="3300413"/>
          </a:xfrm>
          <a:prstGeom prst="rect">
            <a:avLst/>
          </a:prstGeom>
        </p:spPr>
      </p:pic>
      <p:pic>
        <p:nvPicPr>
          <p:cNvPr id="6" name="Image 5">
            <a:extLst>
              <a:ext uri="{FF2B5EF4-FFF2-40B4-BE49-F238E27FC236}">
                <a16:creationId xmlns:a16="http://schemas.microsoft.com/office/drawing/2014/main" id="{2B5150A9-0B87-41FC-BEA5-BE32C2E29F05}"/>
              </a:ext>
            </a:extLst>
          </p:cNvPr>
          <p:cNvPicPr>
            <a:picLocks noChangeAspect="1"/>
          </p:cNvPicPr>
          <p:nvPr>
            <p:custDataLst>
              <p:tags r:id="rId3"/>
            </p:custDataLst>
          </p:nvPr>
        </p:nvPicPr>
        <p:blipFill>
          <a:blip r:embed="rId15" cstate="email">
            <a:extLst>
              <a:ext uri="{28A0092B-C50C-407E-A947-70E740481C1C}">
                <a14:useLocalDpi xmlns:a14="http://schemas.microsoft.com/office/drawing/2010/main"/>
              </a:ext>
            </a:extLst>
          </a:blip>
          <a:stretch>
            <a:fillRect/>
          </a:stretch>
        </p:blipFill>
        <p:spPr>
          <a:xfrm>
            <a:off x="260350" y="2330232"/>
            <a:ext cx="3622675" cy="2036415"/>
          </a:xfrm>
          <a:prstGeom prst="rect">
            <a:avLst/>
          </a:prstGeom>
        </p:spPr>
      </p:pic>
      <p:sp>
        <p:nvSpPr>
          <p:cNvPr id="8" name="ZoneTexte 7">
            <a:extLst>
              <a:ext uri="{FF2B5EF4-FFF2-40B4-BE49-F238E27FC236}">
                <a16:creationId xmlns:a16="http://schemas.microsoft.com/office/drawing/2014/main" id="{866DE5AE-D731-48CC-8602-B319CA2F1D4B}"/>
              </a:ext>
            </a:extLst>
          </p:cNvPr>
          <p:cNvSpPr txBox="1"/>
          <p:nvPr>
            <p:custDataLst>
              <p:tags r:id="rId4"/>
            </p:custDataLst>
          </p:nvPr>
        </p:nvSpPr>
        <p:spPr>
          <a:xfrm>
            <a:off x="336550" y="4997450"/>
            <a:ext cx="5754002" cy="307777"/>
          </a:xfrm>
          <a:prstGeom prst="rect">
            <a:avLst/>
          </a:prstGeom>
          <a:noFill/>
        </p:spPr>
        <p:txBody>
          <a:bodyPr wrap="square" rtlCol="0">
            <a:spAutoFit/>
          </a:bodyPr>
          <a:lstStyle/>
          <a:p>
            <a:r>
              <a:rPr lang="fr-FR" sz="1400" dirty="0">
                <a:latin typeface="Arial" panose="020B0604020202020204" pitchFamily="34" charset="0"/>
                <a:cs typeface="Arial" panose="020B0604020202020204" pitchFamily="34" charset="0"/>
              </a:rPr>
              <a:t>Plus positif : Le Voyage de </a:t>
            </a:r>
            <a:r>
              <a:rPr lang="fr-FR" sz="1400" dirty="0" err="1">
                <a:latin typeface="Arial" panose="020B0604020202020204" pitchFamily="34" charset="0"/>
                <a:cs typeface="Arial" panose="020B0604020202020204" pitchFamily="34" charset="0"/>
              </a:rPr>
              <a:t>Chihiro</a:t>
            </a:r>
            <a:r>
              <a:rPr lang="fr-FR" sz="1400" dirty="0">
                <a:latin typeface="Arial" panose="020B0604020202020204" pitchFamily="34" charset="0"/>
                <a:cs typeface="Arial" panose="020B0604020202020204" pitchFamily="34" charset="0"/>
              </a:rPr>
              <a:t>, de </a:t>
            </a:r>
            <a:r>
              <a:rPr lang="fr-FR" sz="1400" dirty="0" err="1">
                <a:latin typeface="Arial" panose="020B0604020202020204" pitchFamily="34" charset="0"/>
                <a:cs typeface="Arial" panose="020B0604020202020204" pitchFamily="34" charset="0"/>
              </a:rPr>
              <a:t>Myazaki</a:t>
            </a:r>
            <a:endParaRPr lang="fr-FR" sz="1400" dirty="0">
              <a:latin typeface="Arial" panose="020B0604020202020204" pitchFamily="34" charset="0"/>
              <a:cs typeface="Arial" panose="020B0604020202020204" pitchFamily="34" charset="0"/>
            </a:endParaRPr>
          </a:p>
        </p:txBody>
      </p:sp>
      <p:pic>
        <p:nvPicPr>
          <p:cNvPr id="9" name="Image 8">
            <a:extLst>
              <a:ext uri="{FF2B5EF4-FFF2-40B4-BE49-F238E27FC236}">
                <a16:creationId xmlns:a16="http://schemas.microsoft.com/office/drawing/2014/main" id="{600BDD8E-F6C9-4924-958F-B881961E68D5}"/>
              </a:ext>
            </a:extLst>
          </p:cNvPr>
          <p:cNvPicPr>
            <a:picLocks noChangeAspect="1"/>
          </p:cNvPicPr>
          <p:nvPr>
            <p:custDataLst>
              <p:tags r:id="rId5"/>
            </p:custDataLst>
          </p:nvPr>
        </p:nvPicPr>
        <p:blipFill>
          <a:blip r:embed="rId16" cstate="email">
            <a:extLst>
              <a:ext uri="{28A0092B-C50C-407E-A947-70E740481C1C}">
                <a14:useLocalDpi xmlns:a14="http://schemas.microsoft.com/office/drawing/2010/main"/>
              </a:ext>
            </a:extLst>
          </a:blip>
          <a:stretch>
            <a:fillRect/>
          </a:stretch>
        </p:blipFill>
        <p:spPr>
          <a:xfrm>
            <a:off x="336550" y="5433175"/>
            <a:ext cx="1876965" cy="2556440"/>
          </a:xfrm>
          <a:prstGeom prst="rect">
            <a:avLst/>
          </a:prstGeom>
        </p:spPr>
      </p:pic>
      <p:sp>
        <p:nvSpPr>
          <p:cNvPr id="10" name="ZoneTexte 9">
            <a:extLst>
              <a:ext uri="{FF2B5EF4-FFF2-40B4-BE49-F238E27FC236}">
                <a16:creationId xmlns:a16="http://schemas.microsoft.com/office/drawing/2014/main" id="{E3CC2D3D-666A-4EC8-8546-29494CF4BF39}"/>
              </a:ext>
            </a:extLst>
          </p:cNvPr>
          <p:cNvSpPr txBox="1"/>
          <p:nvPr>
            <p:custDataLst>
              <p:tags r:id="rId6"/>
            </p:custDataLst>
          </p:nvPr>
        </p:nvSpPr>
        <p:spPr>
          <a:xfrm>
            <a:off x="2250624" y="5428010"/>
            <a:ext cx="4321626" cy="2031325"/>
          </a:xfrm>
          <a:prstGeom prst="rect">
            <a:avLst/>
          </a:prstGeom>
          <a:noFill/>
        </p:spPr>
        <p:txBody>
          <a:bodyPr wrap="square" rtlCol="0">
            <a:spAutoFit/>
          </a:bodyPr>
          <a:lstStyle/>
          <a:p>
            <a:r>
              <a:rPr lang="fr-FR" sz="1400" dirty="0">
                <a:latin typeface="Arial" panose="020B0604020202020204" pitchFamily="34" charset="0"/>
                <a:cs typeface="Arial" panose="020B0604020202020204" pitchFamily="34" charset="0"/>
              </a:rPr>
              <a:t>Comment une petite fille, qui voit ses parents transformés en cochons, va rester fidèle à elle-même, forte, loyale, et combative.</a:t>
            </a:r>
          </a:p>
          <a:p>
            <a:r>
              <a:rPr lang="fr-FR" sz="1400" dirty="0">
                <a:latin typeface="Arial" panose="020B0604020202020204" pitchFamily="34" charset="0"/>
                <a:cs typeface="Arial" panose="020B0604020202020204" pitchFamily="34" charset="0"/>
              </a:rPr>
              <a:t>On a déjà parlé de ce que beaucoup d’entre nous estiment être un chef-d’œuvre. C’est étrange, on a pas toutes les références, mais on reste béats devant des visuels magnifiques et une héroïne attachante. </a:t>
            </a:r>
          </a:p>
          <a:p>
            <a:r>
              <a:rPr lang="fr-FR" sz="1400" dirty="0">
                <a:latin typeface="Arial" panose="020B0604020202020204" pitchFamily="34" charset="0"/>
                <a:cs typeface="Arial" panose="020B0604020202020204" pitchFamily="34" charset="0"/>
              </a:rPr>
              <a:t>Et en plus, il y a un dragon.</a:t>
            </a:r>
          </a:p>
        </p:txBody>
      </p:sp>
      <p:pic>
        <p:nvPicPr>
          <p:cNvPr id="13" name="Image 12">
            <a:extLst>
              <a:ext uri="{FF2B5EF4-FFF2-40B4-BE49-F238E27FC236}">
                <a16:creationId xmlns:a16="http://schemas.microsoft.com/office/drawing/2014/main" id="{226D9A6A-0C74-4060-8D59-2A96B8CA00DD}"/>
              </a:ext>
            </a:extLst>
          </p:cNvPr>
          <p:cNvPicPr>
            <a:picLocks noChangeAspect="1"/>
          </p:cNvPicPr>
          <p:nvPr>
            <p:custDataLst>
              <p:tags r:id="rId7"/>
            </p:custDataLst>
          </p:nvPr>
        </p:nvPicPr>
        <p:blipFill>
          <a:blip r:embed="rId17" cstate="email">
            <a:extLst>
              <a:ext uri="{28A0092B-C50C-407E-A947-70E740481C1C}">
                <a14:useLocalDpi xmlns:a14="http://schemas.microsoft.com/office/drawing/2010/main"/>
              </a:ext>
            </a:extLst>
          </a:blip>
          <a:stretch>
            <a:fillRect/>
          </a:stretch>
        </p:blipFill>
        <p:spPr>
          <a:xfrm>
            <a:off x="4537621" y="7018749"/>
            <a:ext cx="1717129" cy="1133885"/>
          </a:xfrm>
          <a:prstGeom prst="rect">
            <a:avLst/>
          </a:prstGeom>
        </p:spPr>
      </p:pic>
      <p:sp>
        <p:nvSpPr>
          <p:cNvPr id="14" name="ZoneTexte 13">
            <a:extLst>
              <a:ext uri="{FF2B5EF4-FFF2-40B4-BE49-F238E27FC236}">
                <a16:creationId xmlns:a16="http://schemas.microsoft.com/office/drawing/2014/main" id="{EA34FB7B-2F7F-4E59-B813-BAA8B99BB796}"/>
              </a:ext>
            </a:extLst>
          </p:cNvPr>
          <p:cNvSpPr txBox="1"/>
          <p:nvPr>
            <p:custDataLst>
              <p:tags r:id="rId8"/>
            </p:custDataLst>
          </p:nvPr>
        </p:nvSpPr>
        <p:spPr>
          <a:xfrm>
            <a:off x="81305" y="8496300"/>
            <a:ext cx="5614302" cy="1231106"/>
          </a:xfrm>
          <a:prstGeom prst="rect">
            <a:avLst/>
          </a:prstGeom>
          <a:noFill/>
        </p:spPr>
        <p:txBody>
          <a:bodyPr wrap="square" rtlCol="0">
            <a:spAutoFit/>
          </a:bodyPr>
          <a:lstStyle/>
          <a:p>
            <a:r>
              <a:rPr lang="fr-FR" sz="1400" dirty="0">
                <a:latin typeface="Arial" panose="020B0604020202020204" pitchFamily="34" charset="0"/>
                <a:cs typeface="Arial" panose="020B0604020202020204" pitchFamily="34" charset="0"/>
              </a:rPr>
              <a:t>Bien sûr, on en est pas resté là.</a:t>
            </a:r>
          </a:p>
          <a:p>
            <a:r>
              <a:rPr lang="fr-FR" sz="1400" dirty="0">
                <a:latin typeface="Arial" panose="020B0604020202020204" pitchFamily="34" charset="0"/>
                <a:cs typeface="Arial" panose="020B0604020202020204" pitchFamily="34" charset="0"/>
              </a:rPr>
              <a:t>Il a fallu qu’on parte sur les studios </a:t>
            </a:r>
            <a:r>
              <a:rPr lang="fr-FR" sz="1400" dirty="0" err="1">
                <a:latin typeface="Arial" panose="020B0604020202020204" pitchFamily="34" charset="0"/>
                <a:cs typeface="Arial" panose="020B0604020202020204" pitchFamily="34" charset="0"/>
              </a:rPr>
              <a:t>Ghibli</a:t>
            </a:r>
            <a:r>
              <a:rPr lang="fr-FR" sz="1400" dirty="0">
                <a:latin typeface="Arial" panose="020B0604020202020204" pitchFamily="34" charset="0"/>
                <a:cs typeface="Arial" panose="020B0604020202020204" pitchFamily="34" charset="0"/>
              </a:rPr>
              <a:t>, sur </a:t>
            </a:r>
            <a:r>
              <a:rPr lang="fr-FR" sz="1400" dirty="0" err="1">
                <a:latin typeface="Arial" panose="020B0604020202020204" pitchFamily="34" charset="0"/>
                <a:cs typeface="Arial" panose="020B0604020202020204" pitchFamily="34" charset="0"/>
              </a:rPr>
              <a:t>Myazaki</a:t>
            </a:r>
            <a:r>
              <a:rPr lang="fr-FR" sz="1400" dirty="0">
                <a:latin typeface="Arial" panose="020B0604020202020204" pitchFamily="34" charset="0"/>
                <a:cs typeface="Arial" panose="020B0604020202020204" pitchFamily="34" charset="0"/>
              </a:rPr>
              <a:t> (surcoté ou pas?) sur le fait que toutes les Princesses ne sont pas pour les petites filles, et sur Nausicaa, qu’on a pas compris (c’est normal !!!)</a:t>
            </a:r>
          </a:p>
          <a:p>
            <a:endParaRPr lang="fr-FR" dirty="0"/>
          </a:p>
        </p:txBody>
      </p:sp>
      <p:pic>
        <p:nvPicPr>
          <p:cNvPr id="15" name="Image 14">
            <a:extLst>
              <a:ext uri="{FF2B5EF4-FFF2-40B4-BE49-F238E27FC236}">
                <a16:creationId xmlns:a16="http://schemas.microsoft.com/office/drawing/2014/main" id="{5781FE84-435C-4A23-B77A-14F93F94D616}"/>
              </a:ext>
            </a:extLst>
          </p:cNvPr>
          <p:cNvPicPr>
            <a:picLocks noChangeAspect="1"/>
          </p:cNvPicPr>
          <p:nvPr>
            <p:custDataLst>
              <p:tags r:id="rId9"/>
            </p:custDataLst>
          </p:nvPr>
        </p:nvPicPr>
        <p:blipFill>
          <a:blip r:embed="rId18" cstate="email">
            <a:extLst>
              <a:ext uri="{28A0092B-C50C-407E-A947-70E740481C1C}">
                <a14:useLocalDpi xmlns:a14="http://schemas.microsoft.com/office/drawing/2010/main"/>
              </a:ext>
            </a:extLst>
          </a:blip>
          <a:stretch>
            <a:fillRect/>
          </a:stretch>
        </p:blipFill>
        <p:spPr>
          <a:xfrm>
            <a:off x="4537621" y="9743373"/>
            <a:ext cx="1621717" cy="1215488"/>
          </a:xfrm>
          <a:prstGeom prst="rect">
            <a:avLst/>
          </a:prstGeom>
        </p:spPr>
      </p:pic>
      <p:pic>
        <p:nvPicPr>
          <p:cNvPr id="16" name="Image 15">
            <a:extLst>
              <a:ext uri="{FF2B5EF4-FFF2-40B4-BE49-F238E27FC236}">
                <a16:creationId xmlns:a16="http://schemas.microsoft.com/office/drawing/2014/main" id="{3C474EFF-D73B-4703-94C3-63B70EC1BD46}"/>
              </a:ext>
            </a:extLst>
          </p:cNvPr>
          <p:cNvPicPr>
            <a:picLocks noChangeAspect="1"/>
          </p:cNvPicPr>
          <p:nvPr>
            <p:custDataLst>
              <p:tags r:id="rId10"/>
            </p:custDataLst>
          </p:nvPr>
        </p:nvPicPr>
        <p:blipFill>
          <a:blip r:embed="rId19" cstate="email">
            <a:extLst>
              <a:ext uri="{28A0092B-C50C-407E-A947-70E740481C1C}">
                <a14:useLocalDpi xmlns:a14="http://schemas.microsoft.com/office/drawing/2010/main"/>
              </a:ext>
            </a:extLst>
          </a:blip>
          <a:stretch>
            <a:fillRect/>
          </a:stretch>
        </p:blipFill>
        <p:spPr>
          <a:xfrm>
            <a:off x="406400" y="9580516"/>
            <a:ext cx="2355850" cy="1307149"/>
          </a:xfrm>
          <a:prstGeom prst="rect">
            <a:avLst/>
          </a:prstGeom>
        </p:spPr>
      </p:pic>
      <p:pic>
        <p:nvPicPr>
          <p:cNvPr id="17" name="Image 16">
            <a:extLst>
              <a:ext uri="{FF2B5EF4-FFF2-40B4-BE49-F238E27FC236}">
                <a16:creationId xmlns:a16="http://schemas.microsoft.com/office/drawing/2014/main" id="{7F8FDDA0-C9AF-44B5-ACD7-7037DCEDC9DA}"/>
              </a:ext>
            </a:extLst>
          </p:cNvPr>
          <p:cNvPicPr>
            <a:picLocks noChangeAspect="1"/>
          </p:cNvPicPr>
          <p:nvPr>
            <p:custDataLst>
              <p:tags r:id="rId11"/>
            </p:custDataLst>
          </p:nvPr>
        </p:nvPicPr>
        <p:blipFill>
          <a:blip r:embed="rId20" cstate="email">
            <a:extLst>
              <a:ext uri="{28A0092B-C50C-407E-A947-70E740481C1C}">
                <a14:useLocalDpi xmlns:a14="http://schemas.microsoft.com/office/drawing/2010/main"/>
              </a:ext>
            </a:extLst>
          </a:blip>
          <a:stretch>
            <a:fillRect/>
          </a:stretch>
        </p:blipFill>
        <p:spPr>
          <a:xfrm>
            <a:off x="3087345" y="10422483"/>
            <a:ext cx="1238287" cy="825525"/>
          </a:xfrm>
          <a:prstGeom prst="rect">
            <a:avLst/>
          </a:prstGeom>
        </p:spPr>
      </p:pic>
      <p:sp>
        <p:nvSpPr>
          <p:cNvPr id="19" name="ZoneTexte 18">
            <a:extLst>
              <a:ext uri="{FF2B5EF4-FFF2-40B4-BE49-F238E27FC236}">
                <a16:creationId xmlns:a16="http://schemas.microsoft.com/office/drawing/2014/main" id="{555E5204-2219-4673-8037-0DB3A6E177C5}"/>
              </a:ext>
            </a:extLst>
          </p:cNvPr>
          <p:cNvSpPr txBox="1"/>
          <p:nvPr>
            <p:custDataLst>
              <p:tags r:id="rId12"/>
            </p:custDataLst>
          </p:nvPr>
        </p:nvSpPr>
        <p:spPr>
          <a:xfrm>
            <a:off x="2648774" y="7377653"/>
            <a:ext cx="1955800" cy="1200329"/>
          </a:xfrm>
          <a:prstGeom prst="rect">
            <a:avLst/>
          </a:prstGeom>
          <a:noFill/>
        </p:spPr>
        <p:txBody>
          <a:bodyPr wrap="square">
            <a:spAutoFit/>
          </a:bodyPr>
          <a:lstStyle/>
          <a:p>
            <a:r>
              <a:rPr lang="fr-FR" sz="1200" i="1" dirty="0">
                <a:latin typeface="Arial" panose="020B0604020202020204" pitchFamily="34" charset="0"/>
                <a:cs typeface="Arial" panose="020B0604020202020204" pitchFamily="34" charset="0"/>
              </a:rPr>
              <a:t>« Si tu joues pas avec moi, je vais pleurer, si je pleure il y a </a:t>
            </a:r>
            <a:r>
              <a:rPr lang="fr-FR" sz="1200" i="1" dirty="0" err="1">
                <a:latin typeface="Arial" panose="020B0604020202020204" pitchFamily="34" charset="0"/>
                <a:cs typeface="Arial" panose="020B0604020202020204" pitchFamily="34" charset="0"/>
              </a:rPr>
              <a:t>Yubaba</a:t>
            </a:r>
            <a:r>
              <a:rPr lang="fr-FR" sz="1200" i="1" dirty="0">
                <a:latin typeface="Arial" panose="020B0604020202020204" pitchFamily="34" charset="0"/>
                <a:cs typeface="Arial" panose="020B0604020202020204" pitchFamily="34" charset="0"/>
              </a:rPr>
              <a:t> qui va venir et puis elle te tuera, mais si tu veux je te casse le bras. » </a:t>
            </a:r>
          </a:p>
        </p:txBody>
      </p:sp>
    </p:spTree>
    <p:extLst>
      <p:ext uri="{BB962C8B-B14F-4D97-AF65-F5344CB8AC3E}">
        <p14:creationId xmlns:p14="http://schemas.microsoft.com/office/powerpoint/2010/main" val="5358893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D395D23C-B45D-4DC1-8377-8B981F2DA9C3}"/>
              </a:ext>
            </a:extLst>
          </p:cNvPr>
          <p:cNvSpPr txBox="1"/>
          <p:nvPr>
            <p:custDataLst>
              <p:tags r:id="rId1"/>
            </p:custDataLst>
          </p:nvPr>
        </p:nvSpPr>
        <p:spPr>
          <a:xfrm>
            <a:off x="171450" y="891878"/>
            <a:ext cx="5518150" cy="738664"/>
          </a:xfrm>
          <a:prstGeom prst="rect">
            <a:avLst/>
          </a:prstGeom>
          <a:noFill/>
        </p:spPr>
        <p:txBody>
          <a:bodyPr wrap="square" rtlCol="0">
            <a:spAutoFit/>
          </a:bodyPr>
          <a:lstStyle/>
          <a:p>
            <a:r>
              <a:rPr lang="fr-FR" sz="1400" dirty="0">
                <a:latin typeface="Arial" panose="020B0604020202020204" pitchFamily="34" charset="0"/>
                <a:cs typeface="Arial" panose="020B0604020202020204" pitchFamily="34" charset="0"/>
              </a:rPr>
              <a:t>On continu dans la bonne humeur avec : </a:t>
            </a:r>
            <a:r>
              <a:rPr lang="fr-FR" sz="1400" b="1" dirty="0">
                <a:latin typeface="Arial" panose="020B0604020202020204" pitchFamily="34" charset="0"/>
                <a:cs typeface="Arial" panose="020B0604020202020204" pitchFamily="34" charset="0"/>
              </a:rPr>
              <a:t> Bone </a:t>
            </a:r>
            <a:r>
              <a:rPr lang="fr-FR" sz="1400" b="1" dirty="0" err="1">
                <a:latin typeface="Arial" panose="020B0604020202020204" pitchFamily="34" charset="0"/>
                <a:cs typeface="Arial" panose="020B0604020202020204" pitchFamily="34" charset="0"/>
              </a:rPr>
              <a:t>Season</a:t>
            </a:r>
            <a:r>
              <a:rPr lang="fr-FR" sz="1400" b="1" dirty="0">
                <a:latin typeface="Arial" panose="020B0604020202020204" pitchFamily="34" charset="0"/>
                <a:cs typeface="Arial" panose="020B0604020202020204" pitchFamily="34" charset="0"/>
              </a:rPr>
              <a:t> </a:t>
            </a:r>
            <a:r>
              <a:rPr lang="fr-FR" sz="1400" dirty="0">
                <a:latin typeface="Arial" panose="020B0604020202020204" pitchFamily="34" charset="0"/>
                <a:cs typeface="Arial" panose="020B0604020202020204" pitchFamily="34" charset="0"/>
              </a:rPr>
              <a:t>de </a:t>
            </a:r>
            <a:r>
              <a:rPr lang="fr-FR" sz="1400" b="1" dirty="0">
                <a:latin typeface="Arial" panose="020B0604020202020204" pitchFamily="34" charset="0"/>
                <a:cs typeface="Arial" panose="020B0604020202020204" pitchFamily="34" charset="0"/>
              </a:rPr>
              <a:t>Samantha Shannon</a:t>
            </a:r>
            <a:r>
              <a:rPr lang="fr-FR" sz="1400" dirty="0">
                <a:latin typeface="Arial" panose="020B0604020202020204" pitchFamily="34" charset="0"/>
                <a:cs typeface="Arial" panose="020B0604020202020204" pitchFamily="34" charset="0"/>
              </a:rPr>
              <a:t>, dont Hélène avait beaucoup aimé</a:t>
            </a:r>
          </a:p>
          <a:p>
            <a:r>
              <a:rPr lang="fr-FR" sz="1400" dirty="0">
                <a:latin typeface="Arial" panose="020B0604020202020204" pitchFamily="34" charset="0"/>
                <a:cs typeface="Arial" panose="020B0604020202020204" pitchFamily="34" charset="0"/>
              </a:rPr>
              <a:t> « Le Prieuré de l’orangé ».</a:t>
            </a:r>
          </a:p>
        </p:txBody>
      </p:sp>
      <p:pic>
        <p:nvPicPr>
          <p:cNvPr id="5" name="Image 4">
            <a:extLst>
              <a:ext uri="{FF2B5EF4-FFF2-40B4-BE49-F238E27FC236}">
                <a16:creationId xmlns:a16="http://schemas.microsoft.com/office/drawing/2014/main" id="{D042EC1B-DB65-4826-BA69-9F36C0962110}"/>
              </a:ext>
            </a:extLst>
          </p:cNvPr>
          <p:cNvPicPr>
            <a:picLocks noChangeAspect="1"/>
          </p:cNvPicPr>
          <p:nvPr>
            <p:custDataLst>
              <p:tags r:id="rId2"/>
            </p:custDataLst>
          </p:nvPr>
        </p:nvPicPr>
        <p:blipFill>
          <a:blip r:embed="rId14" cstate="email">
            <a:extLst>
              <a:ext uri="{28A0092B-C50C-407E-A947-70E740481C1C}">
                <a14:useLocalDpi xmlns:a14="http://schemas.microsoft.com/office/drawing/2010/main"/>
              </a:ext>
            </a:extLst>
          </a:blip>
          <a:stretch>
            <a:fillRect/>
          </a:stretch>
        </p:blipFill>
        <p:spPr>
          <a:xfrm>
            <a:off x="5613161" y="891878"/>
            <a:ext cx="768827" cy="1157287"/>
          </a:xfrm>
          <a:prstGeom prst="rect">
            <a:avLst/>
          </a:prstGeom>
        </p:spPr>
      </p:pic>
      <p:pic>
        <p:nvPicPr>
          <p:cNvPr id="6" name="Image 5">
            <a:extLst>
              <a:ext uri="{FF2B5EF4-FFF2-40B4-BE49-F238E27FC236}">
                <a16:creationId xmlns:a16="http://schemas.microsoft.com/office/drawing/2014/main" id="{6F4AB15E-050B-4EFA-B14A-2403C2E085E2}"/>
              </a:ext>
            </a:extLst>
          </p:cNvPr>
          <p:cNvPicPr>
            <a:picLocks noChangeAspect="1"/>
          </p:cNvPicPr>
          <p:nvPr>
            <p:custDataLst>
              <p:tags r:id="rId3"/>
            </p:custDataLst>
          </p:nvPr>
        </p:nvPicPr>
        <p:blipFill>
          <a:blip r:embed="rId15" cstate="email">
            <a:extLst>
              <a:ext uri="{28A0092B-C50C-407E-A947-70E740481C1C}">
                <a14:useLocalDpi xmlns:a14="http://schemas.microsoft.com/office/drawing/2010/main"/>
              </a:ext>
            </a:extLst>
          </a:blip>
          <a:stretch>
            <a:fillRect/>
          </a:stretch>
        </p:blipFill>
        <p:spPr>
          <a:xfrm>
            <a:off x="314204" y="1667565"/>
            <a:ext cx="1806812" cy="2645173"/>
          </a:xfrm>
          <a:prstGeom prst="rect">
            <a:avLst/>
          </a:prstGeom>
        </p:spPr>
      </p:pic>
      <p:sp>
        <p:nvSpPr>
          <p:cNvPr id="7" name="ZoneTexte 6">
            <a:extLst>
              <a:ext uri="{FF2B5EF4-FFF2-40B4-BE49-F238E27FC236}">
                <a16:creationId xmlns:a16="http://schemas.microsoft.com/office/drawing/2014/main" id="{0BF0BD7B-7BFF-4581-BAEE-C796475C6B8D}"/>
              </a:ext>
            </a:extLst>
          </p:cNvPr>
          <p:cNvSpPr txBox="1"/>
          <p:nvPr>
            <p:custDataLst>
              <p:tags r:id="rId4"/>
            </p:custDataLst>
          </p:nvPr>
        </p:nvSpPr>
        <p:spPr>
          <a:xfrm>
            <a:off x="2190987" y="1844080"/>
            <a:ext cx="4191001" cy="2246769"/>
          </a:xfrm>
          <a:prstGeom prst="rect">
            <a:avLst/>
          </a:prstGeom>
          <a:noFill/>
        </p:spPr>
        <p:txBody>
          <a:bodyPr wrap="square" rtlCol="0">
            <a:spAutoFit/>
          </a:bodyPr>
          <a:lstStyle/>
          <a:p>
            <a:r>
              <a:rPr lang="fr-FR" sz="1400" dirty="0">
                <a:latin typeface="Arial" panose="020B0604020202020204" pitchFamily="34" charset="0"/>
                <a:cs typeface="Arial" panose="020B0604020202020204" pitchFamily="34" charset="0"/>
              </a:rPr>
              <a:t>Dans un monde totalitaire, Paige est une </a:t>
            </a:r>
            <a:r>
              <a:rPr lang="fr-FR" sz="1400" dirty="0" err="1">
                <a:latin typeface="Arial" panose="020B0604020202020204" pitchFamily="34" charset="0"/>
                <a:cs typeface="Arial" panose="020B0604020202020204" pitchFamily="34" charset="0"/>
              </a:rPr>
              <a:t>Marcherêves</a:t>
            </a:r>
            <a:r>
              <a:rPr lang="fr-FR" sz="1400" dirty="0">
                <a:latin typeface="Arial" panose="020B0604020202020204" pitchFamily="34" charset="0"/>
                <a:cs typeface="Arial" panose="020B0604020202020204" pitchFamily="34" charset="0"/>
              </a:rPr>
              <a:t> en sursit. Et le jour où elle se fait attraper, elle devient esclave du Gouverneur </a:t>
            </a:r>
            <a:r>
              <a:rPr lang="fr-FR" sz="1400" dirty="0" err="1">
                <a:latin typeface="Arial" panose="020B0604020202020204" pitchFamily="34" charset="0"/>
                <a:cs typeface="Arial" panose="020B0604020202020204" pitchFamily="34" charset="0"/>
              </a:rPr>
              <a:t>Acturus</a:t>
            </a:r>
            <a:r>
              <a:rPr lang="fr-FR" sz="1400" dirty="0">
                <a:latin typeface="Arial" panose="020B0604020202020204" pitchFamily="34" charset="0"/>
                <a:cs typeface="Arial" panose="020B0604020202020204" pitchFamily="34" charset="0"/>
              </a:rPr>
              <a:t>, </a:t>
            </a:r>
            <a:r>
              <a:rPr lang="fr-FR" sz="1400" dirty="0" err="1">
                <a:latin typeface="Arial" panose="020B0604020202020204" pitchFamily="34" charset="0"/>
                <a:cs typeface="Arial" panose="020B0604020202020204" pitchFamily="34" charset="0"/>
              </a:rPr>
              <a:t>Réphraïm</a:t>
            </a:r>
            <a:r>
              <a:rPr lang="fr-FR" sz="1400" dirty="0">
                <a:latin typeface="Arial" panose="020B0604020202020204" pitchFamily="34" charset="0"/>
                <a:cs typeface="Arial" panose="020B0604020202020204" pitchFamily="34" charset="0"/>
              </a:rPr>
              <a:t> utilisant les pouvoirs des déviants a ses propres fins. Pour elle, survivre va devenir difficile.</a:t>
            </a:r>
          </a:p>
          <a:p>
            <a:r>
              <a:rPr lang="fr-FR" sz="1400" dirty="0">
                <a:latin typeface="Arial" panose="020B0604020202020204" pitchFamily="34" charset="0"/>
                <a:cs typeface="Arial" panose="020B0604020202020204" pitchFamily="34" charset="0"/>
              </a:rPr>
              <a:t>Histoire un peu confuse et un peu convenue au début, on est très vite pris par le rythme effréné et par l’envie de combattre le méchant, prototype du mal absolu.</a:t>
            </a:r>
          </a:p>
        </p:txBody>
      </p:sp>
      <p:sp>
        <p:nvSpPr>
          <p:cNvPr id="9" name="ZoneTexte 8">
            <a:extLst>
              <a:ext uri="{FF2B5EF4-FFF2-40B4-BE49-F238E27FC236}">
                <a16:creationId xmlns:a16="http://schemas.microsoft.com/office/drawing/2014/main" id="{AA1E9D88-F61F-44C9-A49E-5DBE5D42EF5D}"/>
              </a:ext>
            </a:extLst>
          </p:cNvPr>
          <p:cNvSpPr txBox="1"/>
          <p:nvPr>
            <p:custDataLst>
              <p:tags r:id="rId5"/>
            </p:custDataLst>
          </p:nvPr>
        </p:nvSpPr>
        <p:spPr>
          <a:xfrm>
            <a:off x="256936" y="4392718"/>
            <a:ext cx="6210538" cy="553998"/>
          </a:xfrm>
          <a:prstGeom prst="rect">
            <a:avLst/>
          </a:prstGeom>
          <a:noFill/>
        </p:spPr>
        <p:txBody>
          <a:bodyPr wrap="square">
            <a:spAutoFit/>
          </a:bodyPr>
          <a:lstStyle/>
          <a:p>
            <a:r>
              <a:rPr lang="fr-FR" sz="1200" i="1" dirty="0">
                <a:latin typeface="Arial" panose="020B0604020202020204" pitchFamily="34" charset="0"/>
                <a:cs typeface="Arial" panose="020B0604020202020204" pitchFamily="34" charset="0"/>
              </a:rPr>
              <a:t>« Âgée de trois ans de plus que moi, elle avait le charme et la sensibilité d'un coup sous la ceinture</a:t>
            </a:r>
            <a:r>
              <a:rPr lang="fr-FR" dirty="0"/>
              <a:t>. » </a:t>
            </a:r>
          </a:p>
        </p:txBody>
      </p:sp>
      <p:sp>
        <p:nvSpPr>
          <p:cNvPr id="10" name="ZoneTexte 9">
            <a:extLst>
              <a:ext uri="{FF2B5EF4-FFF2-40B4-BE49-F238E27FC236}">
                <a16:creationId xmlns:a16="http://schemas.microsoft.com/office/drawing/2014/main" id="{9D9C3BE6-2EC3-4AB3-B0E7-899584954657}"/>
              </a:ext>
            </a:extLst>
          </p:cNvPr>
          <p:cNvSpPr txBox="1"/>
          <p:nvPr>
            <p:custDataLst>
              <p:tags r:id="rId6"/>
            </p:custDataLst>
          </p:nvPr>
        </p:nvSpPr>
        <p:spPr>
          <a:xfrm>
            <a:off x="103424" y="5438532"/>
            <a:ext cx="4594345" cy="2031325"/>
          </a:xfrm>
          <a:prstGeom prst="rect">
            <a:avLst/>
          </a:prstGeom>
          <a:noFill/>
        </p:spPr>
        <p:txBody>
          <a:bodyPr wrap="square" rtlCol="0">
            <a:spAutoFit/>
          </a:bodyPr>
          <a:lstStyle/>
          <a:p>
            <a:r>
              <a:rPr lang="fr-FR" sz="1400" b="1" dirty="0">
                <a:latin typeface="Arial" panose="020B0604020202020204" pitchFamily="34" charset="0"/>
                <a:cs typeface="Arial" panose="020B0604020202020204" pitchFamily="34" charset="0"/>
              </a:rPr>
              <a:t>Les Ombres de </a:t>
            </a:r>
            <a:r>
              <a:rPr lang="fr-FR" sz="1400" b="1" dirty="0" err="1">
                <a:latin typeface="Arial" panose="020B0604020202020204" pitchFamily="34" charset="0"/>
                <a:cs typeface="Arial" panose="020B0604020202020204" pitchFamily="34" charset="0"/>
              </a:rPr>
              <a:t>Wielstadt</a:t>
            </a:r>
            <a:r>
              <a:rPr lang="fr-FR" sz="1400" b="1" dirty="0">
                <a:latin typeface="Arial" panose="020B0604020202020204" pitchFamily="34" charset="0"/>
                <a:cs typeface="Arial" panose="020B0604020202020204" pitchFamily="34" charset="0"/>
              </a:rPr>
              <a:t> </a:t>
            </a:r>
            <a:r>
              <a:rPr lang="fr-FR" sz="1400" dirty="0">
                <a:latin typeface="Arial" panose="020B0604020202020204" pitchFamily="34" charset="0"/>
                <a:cs typeface="Arial" panose="020B0604020202020204" pitchFamily="34" charset="0"/>
              </a:rPr>
              <a:t>de </a:t>
            </a:r>
            <a:r>
              <a:rPr lang="fr-FR" sz="1400" b="1" dirty="0">
                <a:latin typeface="Arial" panose="020B0604020202020204" pitchFamily="34" charset="0"/>
                <a:cs typeface="Arial" panose="020B0604020202020204" pitchFamily="34" charset="0"/>
              </a:rPr>
              <a:t>Pierre </a:t>
            </a:r>
            <a:r>
              <a:rPr lang="fr-FR" sz="1400" b="1" dirty="0" err="1">
                <a:latin typeface="Arial" panose="020B0604020202020204" pitchFamily="34" charset="0"/>
                <a:cs typeface="Arial" panose="020B0604020202020204" pitchFamily="34" charset="0"/>
              </a:rPr>
              <a:t>Pevel</a:t>
            </a:r>
            <a:r>
              <a:rPr lang="fr-FR" sz="1400" dirty="0">
                <a:latin typeface="Arial" panose="020B0604020202020204" pitchFamily="34" charset="0"/>
                <a:cs typeface="Arial" panose="020B0604020202020204" pitchFamily="34" charset="0"/>
              </a:rPr>
              <a:t>, nous entraine dans le même univers uchronique des </a:t>
            </a:r>
            <a:r>
              <a:rPr lang="fr-FR" sz="1400" b="1" dirty="0">
                <a:latin typeface="Arial" panose="020B0604020202020204" pitchFamily="34" charset="0"/>
                <a:cs typeface="Arial" panose="020B0604020202020204" pitchFamily="34" charset="0"/>
              </a:rPr>
              <a:t>Lames du Cardinal</a:t>
            </a:r>
            <a:r>
              <a:rPr lang="fr-FR" sz="1400" dirty="0">
                <a:latin typeface="Arial" panose="020B0604020202020204" pitchFamily="34" charset="0"/>
                <a:cs typeface="Arial" panose="020B0604020202020204" pitchFamily="34" charset="0"/>
              </a:rPr>
              <a:t>, mais cette fois, dans une  Allemagne en pleine guerre de religion. </a:t>
            </a:r>
            <a:r>
              <a:rPr lang="fr-FR" sz="1400" dirty="0" err="1">
                <a:latin typeface="Arial" panose="020B0604020202020204" pitchFamily="34" charset="0"/>
                <a:cs typeface="Arial" panose="020B0604020202020204" pitchFamily="34" charset="0"/>
              </a:rPr>
              <a:t>Wielstad</a:t>
            </a:r>
            <a:r>
              <a:rPr lang="fr-FR" sz="1400" dirty="0">
                <a:latin typeface="Arial" panose="020B0604020202020204" pitchFamily="34" charset="0"/>
                <a:cs typeface="Arial" panose="020B0604020202020204" pitchFamily="34" charset="0"/>
              </a:rPr>
              <a:t>, dernière ville protégée par un dragon, va être le théâtre de meurtres sordides. Le chevalier </a:t>
            </a:r>
            <a:r>
              <a:rPr lang="fr-FR" sz="1400" dirty="0" err="1">
                <a:latin typeface="Arial" panose="020B0604020202020204" pitchFamily="34" charset="0"/>
                <a:cs typeface="Arial" panose="020B0604020202020204" pitchFamily="34" charset="0"/>
              </a:rPr>
              <a:t>Kantz</a:t>
            </a:r>
            <a:r>
              <a:rPr lang="fr-FR" sz="1400" dirty="0">
                <a:latin typeface="Arial" panose="020B0604020202020204" pitchFamily="34" charset="0"/>
                <a:cs typeface="Arial" panose="020B0604020202020204" pitchFamily="34" charset="0"/>
              </a:rPr>
              <a:t>, exorciste et enquêteur, va devoir traquer l’insaisissable.</a:t>
            </a:r>
          </a:p>
          <a:p>
            <a:r>
              <a:rPr lang="fr-FR" sz="1400" dirty="0">
                <a:latin typeface="Arial" panose="020B0604020202020204" pitchFamily="34" charset="0"/>
                <a:cs typeface="Arial" panose="020B0604020202020204" pitchFamily="34" charset="0"/>
              </a:rPr>
              <a:t>Superbe description d’une Europe en guerre au 17e, même si l’enquête elle, n’est pas transcendante.</a:t>
            </a:r>
          </a:p>
        </p:txBody>
      </p:sp>
      <p:pic>
        <p:nvPicPr>
          <p:cNvPr id="12" name="Image 11">
            <a:extLst>
              <a:ext uri="{FF2B5EF4-FFF2-40B4-BE49-F238E27FC236}">
                <a16:creationId xmlns:a16="http://schemas.microsoft.com/office/drawing/2014/main" id="{82F73FC2-635F-4858-ABFA-C12E180778E0}"/>
              </a:ext>
            </a:extLst>
          </p:cNvPr>
          <p:cNvPicPr>
            <a:picLocks noChangeAspect="1"/>
          </p:cNvPicPr>
          <p:nvPr>
            <p:custDataLst>
              <p:tags r:id="rId7"/>
            </p:custDataLst>
          </p:nvPr>
        </p:nvPicPr>
        <p:blipFill>
          <a:blip r:embed="rId16" cstate="email">
            <a:extLst>
              <a:ext uri="{28A0092B-C50C-407E-A947-70E740481C1C}">
                <a14:useLocalDpi xmlns:a14="http://schemas.microsoft.com/office/drawing/2010/main"/>
              </a:ext>
            </a:extLst>
          </a:blip>
          <a:stretch>
            <a:fillRect/>
          </a:stretch>
        </p:blipFill>
        <p:spPr>
          <a:xfrm>
            <a:off x="4594461" y="5210477"/>
            <a:ext cx="1787527" cy="2783853"/>
          </a:xfrm>
          <a:prstGeom prst="rect">
            <a:avLst/>
          </a:prstGeom>
        </p:spPr>
      </p:pic>
      <p:sp>
        <p:nvSpPr>
          <p:cNvPr id="14" name="ZoneTexte 13">
            <a:extLst>
              <a:ext uri="{FF2B5EF4-FFF2-40B4-BE49-F238E27FC236}">
                <a16:creationId xmlns:a16="http://schemas.microsoft.com/office/drawing/2014/main" id="{CE2CC4BE-326B-4C53-ACFA-B176CA98DD5F}"/>
              </a:ext>
            </a:extLst>
          </p:cNvPr>
          <p:cNvSpPr txBox="1"/>
          <p:nvPr>
            <p:custDataLst>
              <p:tags r:id="rId8"/>
            </p:custDataLst>
          </p:nvPr>
        </p:nvSpPr>
        <p:spPr>
          <a:xfrm>
            <a:off x="171450" y="7507602"/>
            <a:ext cx="4594345" cy="738664"/>
          </a:xfrm>
          <a:prstGeom prst="rect">
            <a:avLst/>
          </a:prstGeom>
          <a:noFill/>
        </p:spPr>
        <p:txBody>
          <a:bodyPr wrap="square">
            <a:spAutoFit/>
          </a:bodyPr>
          <a:lstStyle/>
          <a:p>
            <a:r>
              <a:rPr lang="fr-FR" dirty="0"/>
              <a:t> « </a:t>
            </a:r>
            <a:r>
              <a:rPr lang="fr-FR" sz="1200" i="1" dirty="0">
                <a:latin typeface="Arial" panose="020B0604020202020204" pitchFamily="34" charset="0"/>
                <a:cs typeface="Arial" panose="020B0604020202020204" pitchFamily="34" charset="0"/>
              </a:rPr>
              <a:t>C'était la gaieté d'un fou capable d'égorger un homme à pleines dents, de lui rompre la nuque par caprice, de lui crever les yeux sous les pouces. »</a:t>
            </a:r>
          </a:p>
        </p:txBody>
      </p:sp>
      <p:sp>
        <p:nvSpPr>
          <p:cNvPr id="15" name="ZoneTexte 14">
            <a:extLst>
              <a:ext uri="{FF2B5EF4-FFF2-40B4-BE49-F238E27FC236}">
                <a16:creationId xmlns:a16="http://schemas.microsoft.com/office/drawing/2014/main" id="{99AC260C-01FF-4FCE-AFFF-4355EEDB2D93}"/>
              </a:ext>
            </a:extLst>
          </p:cNvPr>
          <p:cNvSpPr txBox="1"/>
          <p:nvPr>
            <p:custDataLst>
              <p:tags r:id="rId9"/>
            </p:custDataLst>
          </p:nvPr>
        </p:nvSpPr>
        <p:spPr>
          <a:xfrm>
            <a:off x="164543" y="8791821"/>
            <a:ext cx="4175125" cy="954107"/>
          </a:xfrm>
          <a:prstGeom prst="rect">
            <a:avLst/>
          </a:prstGeom>
          <a:noFill/>
        </p:spPr>
        <p:txBody>
          <a:bodyPr wrap="square" rtlCol="0">
            <a:spAutoFit/>
          </a:bodyPr>
          <a:lstStyle/>
          <a:p>
            <a:r>
              <a:rPr lang="fr-FR" sz="1400" dirty="0">
                <a:latin typeface="Arial" panose="020B0604020202020204" pitchFamily="34" charset="0"/>
                <a:cs typeface="Arial" panose="020B0604020202020204" pitchFamily="34" charset="0"/>
              </a:rPr>
              <a:t>Toujours dans la bonne humeur, on va cette fois dans un Japon médiéval fantasmé avec </a:t>
            </a:r>
            <a:r>
              <a:rPr lang="fr-FR" sz="1400" b="1" dirty="0">
                <a:latin typeface="Arial" panose="020B0604020202020204" pitchFamily="34" charset="0"/>
                <a:cs typeface="Arial" panose="020B0604020202020204" pitchFamily="34" charset="0"/>
              </a:rPr>
              <a:t>Assassin’s Creed-Fragments </a:t>
            </a:r>
            <a:r>
              <a:rPr lang="fr-FR" sz="1400" dirty="0">
                <a:latin typeface="Arial" panose="020B0604020202020204" pitchFamily="34" charset="0"/>
                <a:cs typeface="Arial" panose="020B0604020202020204" pitchFamily="34" charset="0"/>
              </a:rPr>
              <a:t>d’un </a:t>
            </a:r>
            <a:r>
              <a:rPr lang="fr-FR" sz="1400" b="1" dirty="0">
                <a:latin typeface="Arial" panose="020B0604020202020204" pitchFamily="34" charset="0"/>
                <a:cs typeface="Arial" panose="020B0604020202020204" pitchFamily="34" charset="0"/>
              </a:rPr>
              <a:t>Olivier Gay </a:t>
            </a:r>
            <a:r>
              <a:rPr lang="fr-FR" sz="1400" dirty="0">
                <a:latin typeface="Arial" panose="020B0604020202020204" pitchFamily="34" charset="0"/>
                <a:cs typeface="Arial" panose="020B0604020202020204" pitchFamily="34" charset="0"/>
              </a:rPr>
              <a:t>à fond la forme.</a:t>
            </a:r>
          </a:p>
        </p:txBody>
      </p:sp>
      <p:pic>
        <p:nvPicPr>
          <p:cNvPr id="16" name="Image 15">
            <a:extLst>
              <a:ext uri="{FF2B5EF4-FFF2-40B4-BE49-F238E27FC236}">
                <a16:creationId xmlns:a16="http://schemas.microsoft.com/office/drawing/2014/main" id="{2318FFCF-A02D-4E7D-82EF-D9EDB1FB475E}"/>
              </a:ext>
            </a:extLst>
          </p:cNvPr>
          <p:cNvPicPr>
            <a:picLocks noChangeAspect="1"/>
          </p:cNvPicPr>
          <p:nvPr>
            <p:custDataLst>
              <p:tags r:id="rId10"/>
            </p:custDataLst>
          </p:nvPr>
        </p:nvPicPr>
        <p:blipFill>
          <a:blip r:embed="rId17"/>
          <a:stretch>
            <a:fillRect/>
          </a:stretch>
        </p:blipFill>
        <p:spPr>
          <a:xfrm>
            <a:off x="4400786" y="9034046"/>
            <a:ext cx="1857375" cy="2714625"/>
          </a:xfrm>
          <a:prstGeom prst="rect">
            <a:avLst/>
          </a:prstGeom>
        </p:spPr>
      </p:pic>
      <p:sp>
        <p:nvSpPr>
          <p:cNvPr id="17" name="ZoneTexte 16">
            <a:extLst>
              <a:ext uri="{FF2B5EF4-FFF2-40B4-BE49-F238E27FC236}">
                <a16:creationId xmlns:a16="http://schemas.microsoft.com/office/drawing/2014/main" id="{BA784C0C-89F6-465F-8432-BDF029ADCBD4}"/>
              </a:ext>
            </a:extLst>
          </p:cNvPr>
          <p:cNvSpPr txBox="1"/>
          <p:nvPr>
            <p:custDataLst>
              <p:tags r:id="rId11"/>
            </p:custDataLst>
          </p:nvPr>
        </p:nvSpPr>
        <p:spPr>
          <a:xfrm>
            <a:off x="103424" y="9706707"/>
            <a:ext cx="4168218" cy="1169551"/>
          </a:xfrm>
          <a:prstGeom prst="rect">
            <a:avLst/>
          </a:prstGeom>
          <a:noFill/>
        </p:spPr>
        <p:txBody>
          <a:bodyPr wrap="square" rtlCol="0">
            <a:spAutoFit/>
          </a:bodyPr>
          <a:lstStyle/>
          <a:p>
            <a:r>
              <a:rPr lang="fr-FR" sz="1400" dirty="0">
                <a:latin typeface="Arial" panose="020B0604020202020204" pitchFamily="34" charset="0"/>
                <a:cs typeface="Arial" panose="020B0604020202020204" pitchFamily="34" charset="0"/>
              </a:rPr>
              <a:t>Nouvel axe de narration, avec cette fois des artefacts étranges, donnant des pouvoirs à qui les trouve.</a:t>
            </a:r>
          </a:p>
          <a:p>
            <a:r>
              <a:rPr lang="fr-FR" sz="1400" dirty="0">
                <a:latin typeface="Arial" panose="020B0604020202020204" pitchFamily="34" charset="0"/>
                <a:cs typeface="Arial" panose="020B0604020202020204" pitchFamily="34" charset="0"/>
              </a:rPr>
              <a:t>univers très bien décrit du déclin des Samouraïs, une superbe héroïne, une très bonne lecture</a:t>
            </a:r>
          </a:p>
        </p:txBody>
      </p:sp>
      <p:sp>
        <p:nvSpPr>
          <p:cNvPr id="19" name="ZoneTexte 18">
            <a:extLst>
              <a:ext uri="{FF2B5EF4-FFF2-40B4-BE49-F238E27FC236}">
                <a16:creationId xmlns:a16="http://schemas.microsoft.com/office/drawing/2014/main" id="{8B8B1E74-8EF3-4E0A-BEC9-17EE5A16D983}"/>
              </a:ext>
            </a:extLst>
          </p:cNvPr>
          <p:cNvSpPr txBox="1"/>
          <p:nvPr>
            <p:custDataLst>
              <p:tags r:id="rId12"/>
            </p:custDataLst>
          </p:nvPr>
        </p:nvSpPr>
        <p:spPr>
          <a:xfrm>
            <a:off x="686096" y="10960147"/>
            <a:ext cx="3429000" cy="830997"/>
          </a:xfrm>
          <a:prstGeom prst="rect">
            <a:avLst/>
          </a:prstGeom>
          <a:noFill/>
        </p:spPr>
        <p:txBody>
          <a:bodyPr wrap="square">
            <a:spAutoFit/>
          </a:bodyPr>
          <a:lstStyle/>
          <a:p>
            <a:r>
              <a:rPr lang="fr-FR" sz="1200" i="1" dirty="0">
                <a:latin typeface="Arial" panose="020B0604020202020204" pitchFamily="34" charset="0"/>
                <a:cs typeface="Arial" panose="020B0604020202020204" pitchFamily="34" charset="0"/>
              </a:rPr>
              <a:t>C'est l'histoire d'une femme qui ne savait pas pêcher. Lorsqu'un homme la demande en mariage, il lui explique : "Au moins, avec toi, je sais que je n'aurai jamais de sushis".</a:t>
            </a:r>
          </a:p>
        </p:txBody>
      </p:sp>
    </p:spTree>
    <p:extLst>
      <p:ext uri="{BB962C8B-B14F-4D97-AF65-F5344CB8AC3E}">
        <p14:creationId xmlns:p14="http://schemas.microsoft.com/office/powerpoint/2010/main" val="36642702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35DB2A57-E474-49C6-80C6-2794ADA9F407}"/>
              </a:ext>
            </a:extLst>
          </p:cNvPr>
          <p:cNvSpPr txBox="1"/>
          <p:nvPr>
            <p:custDataLst>
              <p:tags r:id="rId1"/>
            </p:custDataLst>
          </p:nvPr>
        </p:nvSpPr>
        <p:spPr>
          <a:xfrm>
            <a:off x="514350" y="330200"/>
            <a:ext cx="5803900" cy="1384995"/>
          </a:xfrm>
          <a:prstGeom prst="rect">
            <a:avLst/>
          </a:prstGeom>
          <a:noFill/>
        </p:spPr>
        <p:txBody>
          <a:bodyPr wrap="square" rtlCol="0">
            <a:spAutoFit/>
          </a:bodyPr>
          <a:lstStyle/>
          <a:p>
            <a:r>
              <a:rPr lang="fr-FR" sz="1400" dirty="0">
                <a:latin typeface="Arial" panose="020B0604020202020204" pitchFamily="34" charset="0"/>
                <a:cs typeface="Arial" panose="020B0604020202020204" pitchFamily="34" charset="0"/>
              </a:rPr>
              <a:t>Du coup, allez savoir pourquoi, on est parti sur les mangas, et le fait qu’ils n’étaient pas pour les enfants. On ne comprend pas pourquoi les manga bénéficient de l’image « BD édulcoré ».</a:t>
            </a:r>
          </a:p>
          <a:p>
            <a:r>
              <a:rPr lang="fr-FR" sz="1400" dirty="0">
                <a:latin typeface="Arial" panose="020B0604020202020204" pitchFamily="34" charset="0"/>
                <a:cs typeface="Arial" panose="020B0604020202020204" pitchFamily="34" charset="0"/>
              </a:rPr>
              <a:t>D’Arthur qui doit refuser en médiathèque de prêter l’Attaque des Titans à des mômes, aux souvenirs de Ken le Survivant diffusé aux enfants, on ne saisit toujours pas le pourquoi …..</a:t>
            </a:r>
          </a:p>
        </p:txBody>
      </p:sp>
      <p:pic>
        <p:nvPicPr>
          <p:cNvPr id="3" name="Image 2">
            <a:extLst>
              <a:ext uri="{FF2B5EF4-FFF2-40B4-BE49-F238E27FC236}">
                <a16:creationId xmlns:a16="http://schemas.microsoft.com/office/drawing/2014/main" id="{DB3AE611-1914-473A-AF23-3FC0226CE1BD}"/>
              </a:ext>
            </a:extLst>
          </p:cNvPr>
          <p:cNvPicPr>
            <a:picLocks noChangeAspect="1"/>
          </p:cNvPicPr>
          <p:nvPr>
            <p:custDataLst>
              <p:tags r:id="rId2"/>
            </p:custDataLst>
          </p:nvPr>
        </p:nvPicPr>
        <p:blipFill>
          <a:blip r:embed="rId16" cstate="email">
            <a:extLst>
              <a:ext uri="{28A0092B-C50C-407E-A947-70E740481C1C}">
                <a14:useLocalDpi xmlns:a14="http://schemas.microsoft.com/office/drawing/2010/main"/>
              </a:ext>
            </a:extLst>
          </a:blip>
          <a:stretch>
            <a:fillRect/>
          </a:stretch>
        </p:blipFill>
        <p:spPr>
          <a:xfrm>
            <a:off x="1104900" y="1900792"/>
            <a:ext cx="1498600" cy="842408"/>
          </a:xfrm>
          <a:prstGeom prst="rect">
            <a:avLst/>
          </a:prstGeom>
        </p:spPr>
      </p:pic>
      <p:pic>
        <p:nvPicPr>
          <p:cNvPr id="5" name="Image 4" descr="Une image contenant texte&#10;&#10;Description générée automatiquement">
            <a:extLst>
              <a:ext uri="{FF2B5EF4-FFF2-40B4-BE49-F238E27FC236}">
                <a16:creationId xmlns:a16="http://schemas.microsoft.com/office/drawing/2014/main" id="{CF61A983-5869-4932-AE97-3E6F07528ED8}"/>
              </a:ext>
            </a:extLst>
          </p:cNvPr>
          <p:cNvPicPr>
            <a:picLocks noChangeAspect="1"/>
          </p:cNvPicPr>
          <p:nvPr>
            <p:custDataLst>
              <p:tags r:id="rId3"/>
            </p:custDataLst>
          </p:nvPr>
        </p:nvPicPr>
        <p:blipFill>
          <a:blip r:embed="rId17" cstate="email">
            <a:extLst>
              <a:ext uri="{28A0092B-C50C-407E-A947-70E740481C1C}">
                <a14:useLocalDpi xmlns:a14="http://schemas.microsoft.com/office/drawing/2010/main"/>
              </a:ext>
            </a:extLst>
          </a:blip>
          <a:stretch>
            <a:fillRect/>
          </a:stretch>
        </p:blipFill>
        <p:spPr>
          <a:xfrm>
            <a:off x="3590925" y="1762402"/>
            <a:ext cx="1494351" cy="1119187"/>
          </a:xfrm>
          <a:prstGeom prst="rect">
            <a:avLst/>
          </a:prstGeom>
        </p:spPr>
      </p:pic>
      <p:sp>
        <p:nvSpPr>
          <p:cNvPr id="6" name="ZoneTexte 5">
            <a:extLst>
              <a:ext uri="{FF2B5EF4-FFF2-40B4-BE49-F238E27FC236}">
                <a16:creationId xmlns:a16="http://schemas.microsoft.com/office/drawing/2014/main" id="{78638398-D54B-4D9F-A673-2F89ACED06D9}"/>
              </a:ext>
            </a:extLst>
          </p:cNvPr>
          <p:cNvSpPr txBox="1"/>
          <p:nvPr>
            <p:custDataLst>
              <p:tags r:id="rId4"/>
            </p:custDataLst>
          </p:nvPr>
        </p:nvSpPr>
        <p:spPr>
          <a:xfrm>
            <a:off x="368300" y="3035300"/>
            <a:ext cx="5949950" cy="461665"/>
          </a:xfrm>
          <a:prstGeom prst="rect">
            <a:avLst/>
          </a:prstGeom>
          <a:noFill/>
        </p:spPr>
        <p:txBody>
          <a:bodyPr wrap="square" rtlCol="0">
            <a:spAutoFit/>
          </a:bodyPr>
          <a:lstStyle/>
          <a:p>
            <a:r>
              <a:rPr lang="fr-FR" sz="1400" dirty="0">
                <a:latin typeface="Arial" panose="020B0604020202020204" pitchFamily="34" charset="0"/>
                <a:cs typeface="Arial" panose="020B0604020202020204" pitchFamily="34" charset="0"/>
              </a:rPr>
              <a:t>Après, on a parlé de </a:t>
            </a:r>
            <a:r>
              <a:rPr lang="fr-FR" sz="1400" dirty="0" err="1">
                <a:latin typeface="Arial" panose="020B0604020202020204" pitchFamily="34" charset="0"/>
                <a:cs typeface="Arial" panose="020B0604020202020204" pitchFamily="34" charset="0"/>
              </a:rPr>
              <a:t>Goldorak</a:t>
            </a:r>
            <a:r>
              <a:rPr lang="fr-FR" sz="1400" dirty="0">
                <a:latin typeface="Arial" panose="020B0604020202020204" pitchFamily="34" charset="0"/>
                <a:cs typeface="Arial" panose="020B0604020202020204" pitchFamily="34" charset="0"/>
              </a:rPr>
              <a:t>, </a:t>
            </a:r>
            <a:r>
              <a:rPr lang="fr-FR" sz="1200" dirty="0">
                <a:latin typeface="Arial" panose="020B0604020202020204" pitchFamily="34" charset="0"/>
                <a:cs typeface="Arial" panose="020B0604020202020204" pitchFamily="34" charset="0"/>
              </a:rPr>
              <a:t>puis de San Ku </a:t>
            </a:r>
            <a:r>
              <a:rPr lang="fr-FR" sz="1200" dirty="0" err="1">
                <a:latin typeface="Arial" panose="020B0604020202020204" pitchFamily="34" charset="0"/>
                <a:cs typeface="Arial" panose="020B0604020202020204" pitchFamily="34" charset="0"/>
              </a:rPr>
              <a:t>kaï</a:t>
            </a:r>
            <a:r>
              <a:rPr lang="fr-FR" sz="1400" dirty="0">
                <a:latin typeface="Arial" panose="020B0604020202020204" pitchFamily="34" charset="0"/>
                <a:cs typeface="Arial" panose="020B0604020202020204" pitchFamily="34" charset="0"/>
              </a:rPr>
              <a:t>, </a:t>
            </a:r>
            <a:r>
              <a:rPr lang="fr-FR" sz="1000" dirty="0">
                <a:latin typeface="Arial" panose="020B0604020202020204" pitchFamily="34" charset="0"/>
                <a:cs typeface="Arial" panose="020B0604020202020204" pitchFamily="34" charset="0"/>
              </a:rPr>
              <a:t>puis  des Power Rangers (mais là, on a un peu honte)</a:t>
            </a:r>
          </a:p>
        </p:txBody>
      </p:sp>
      <p:sp>
        <p:nvSpPr>
          <p:cNvPr id="7" name="ZoneTexte 6">
            <a:extLst>
              <a:ext uri="{FF2B5EF4-FFF2-40B4-BE49-F238E27FC236}">
                <a16:creationId xmlns:a16="http://schemas.microsoft.com/office/drawing/2014/main" id="{76AAC1AB-3F64-4A11-902E-47C06C8F4956}"/>
              </a:ext>
            </a:extLst>
          </p:cNvPr>
          <p:cNvSpPr txBox="1"/>
          <p:nvPr>
            <p:custDataLst>
              <p:tags r:id="rId5"/>
            </p:custDataLst>
          </p:nvPr>
        </p:nvSpPr>
        <p:spPr>
          <a:xfrm>
            <a:off x="2194459" y="5003732"/>
            <a:ext cx="4304250" cy="3262432"/>
          </a:xfrm>
          <a:prstGeom prst="rect">
            <a:avLst/>
          </a:prstGeom>
          <a:noFill/>
        </p:spPr>
        <p:txBody>
          <a:bodyPr wrap="square" rtlCol="0">
            <a:spAutoFit/>
          </a:bodyPr>
          <a:lstStyle/>
          <a:p>
            <a:r>
              <a:rPr lang="fr-FR" sz="1400" dirty="0">
                <a:latin typeface="Arial" panose="020B0604020202020204" pitchFamily="34" charset="0"/>
                <a:cs typeface="Arial" panose="020B0604020202020204" pitchFamily="34" charset="0"/>
              </a:rPr>
              <a:t>On enchaine sur la réédition </a:t>
            </a:r>
            <a:r>
              <a:rPr lang="fr-FR" sz="1400" b="1" dirty="0">
                <a:latin typeface="Arial" panose="020B0604020202020204" pitchFamily="34" charset="0"/>
                <a:cs typeface="Arial" panose="020B0604020202020204" pitchFamily="34" charset="0"/>
              </a:rPr>
              <a:t>Les Contrées du Rêve</a:t>
            </a:r>
            <a:r>
              <a:rPr lang="fr-FR" sz="1400" dirty="0">
                <a:latin typeface="Arial" panose="020B0604020202020204" pitchFamily="34" charset="0"/>
                <a:cs typeface="Arial" panose="020B0604020202020204" pitchFamily="34" charset="0"/>
              </a:rPr>
              <a:t>, de </a:t>
            </a:r>
            <a:r>
              <a:rPr lang="fr-FR" sz="1400" b="1" dirty="0">
                <a:latin typeface="Arial" panose="020B0604020202020204" pitchFamily="34" charset="0"/>
                <a:cs typeface="Arial" panose="020B0604020202020204" pitchFamily="34" charset="0"/>
              </a:rPr>
              <a:t>Lovecraft.</a:t>
            </a:r>
          </a:p>
          <a:p>
            <a:r>
              <a:rPr lang="fr-FR" sz="1400" dirty="0">
                <a:latin typeface="Arial" panose="020B0604020202020204" pitchFamily="34" charset="0"/>
                <a:cs typeface="Arial" panose="020B0604020202020204" pitchFamily="34" charset="0"/>
              </a:rPr>
              <a:t>Très beau travail de </a:t>
            </a:r>
            <a:r>
              <a:rPr lang="fr-FR" sz="1400" dirty="0" err="1">
                <a:latin typeface="Arial" panose="020B0604020202020204" pitchFamily="34" charset="0"/>
                <a:cs typeface="Arial" panose="020B0604020202020204" pitchFamily="34" charset="0"/>
              </a:rPr>
              <a:t>Mnémos</a:t>
            </a:r>
            <a:r>
              <a:rPr lang="fr-FR" sz="1400" dirty="0">
                <a:latin typeface="Arial" panose="020B0604020202020204" pitchFamily="34" charset="0"/>
                <a:cs typeface="Arial" panose="020B0604020202020204" pitchFamily="34" charset="0"/>
              </a:rPr>
              <a:t>, qui a commandé la retraduction de l’œuvre à David Camus. Sans trahison, ni complaisance, ce dernier refait vivre la plume misogyne, raciste et misanthrope de ce génie de l’horreur. Si le style de Lovecraft vous fait peur, le découvrir par le biais de ses nouvelles vous faciliteras la tâche.</a:t>
            </a:r>
          </a:p>
          <a:p>
            <a:r>
              <a:rPr lang="fr-FR" sz="1400" dirty="0">
                <a:latin typeface="Arial" panose="020B0604020202020204" pitchFamily="34" charset="0"/>
                <a:cs typeface="Arial" panose="020B0604020202020204" pitchFamily="34" charset="0"/>
              </a:rPr>
              <a:t>Lovecraft a marqué la littérature fantastique, il est fondateur et le lire nous permet de comprendre de nombreuses références actuelles.</a:t>
            </a:r>
          </a:p>
          <a:p>
            <a:endParaRPr lang="fr-FR" sz="1400" dirty="0">
              <a:latin typeface="Arial" panose="020B0604020202020204" pitchFamily="34" charset="0"/>
              <a:cs typeface="Arial" panose="020B0604020202020204" pitchFamily="34" charset="0"/>
            </a:endParaRPr>
          </a:p>
          <a:p>
            <a:r>
              <a:rPr lang="fr-FR" sz="1200" dirty="0">
                <a:latin typeface="Arial" panose="020B0604020202020204" pitchFamily="34" charset="0"/>
                <a:cs typeface="Arial" panose="020B0604020202020204" pitchFamily="34" charset="0"/>
              </a:rPr>
              <a:t>En plus, Brice nous a présenté une édition spéciale vraiment de toute beauté, mais que sur financement participatif</a:t>
            </a:r>
          </a:p>
        </p:txBody>
      </p:sp>
      <p:pic>
        <p:nvPicPr>
          <p:cNvPr id="8" name="Image 7">
            <a:extLst>
              <a:ext uri="{FF2B5EF4-FFF2-40B4-BE49-F238E27FC236}">
                <a16:creationId xmlns:a16="http://schemas.microsoft.com/office/drawing/2014/main" id="{5EE0C5F1-A910-4D40-A00B-D8E0211FA4CF}"/>
              </a:ext>
            </a:extLst>
          </p:cNvPr>
          <p:cNvPicPr>
            <a:picLocks noChangeAspect="1"/>
          </p:cNvPicPr>
          <p:nvPr>
            <p:custDataLst>
              <p:tags r:id="rId6"/>
            </p:custDataLst>
          </p:nvPr>
        </p:nvPicPr>
        <p:blipFill>
          <a:blip r:embed="rId18" cstate="email">
            <a:extLst>
              <a:ext uri="{28A0092B-C50C-407E-A947-70E740481C1C}">
                <a14:useLocalDpi xmlns:a14="http://schemas.microsoft.com/office/drawing/2010/main"/>
              </a:ext>
            </a:extLst>
          </a:blip>
          <a:stretch>
            <a:fillRect/>
          </a:stretch>
        </p:blipFill>
        <p:spPr>
          <a:xfrm>
            <a:off x="1552575" y="3346598"/>
            <a:ext cx="1283768" cy="720427"/>
          </a:xfrm>
          <a:prstGeom prst="rect">
            <a:avLst/>
          </a:prstGeom>
        </p:spPr>
      </p:pic>
      <p:pic>
        <p:nvPicPr>
          <p:cNvPr id="9" name="Image 8">
            <a:extLst>
              <a:ext uri="{FF2B5EF4-FFF2-40B4-BE49-F238E27FC236}">
                <a16:creationId xmlns:a16="http://schemas.microsoft.com/office/drawing/2014/main" id="{36E61AB2-5831-4528-AB1D-D89D0B2358DF}"/>
              </a:ext>
            </a:extLst>
          </p:cNvPr>
          <p:cNvPicPr>
            <a:picLocks noChangeAspect="1"/>
          </p:cNvPicPr>
          <p:nvPr>
            <p:custDataLst>
              <p:tags r:id="rId7"/>
            </p:custDataLst>
          </p:nvPr>
        </p:nvPicPr>
        <p:blipFill>
          <a:blip r:embed="rId19" cstate="email">
            <a:extLst>
              <a:ext uri="{28A0092B-C50C-407E-A947-70E740481C1C}">
                <a14:useLocalDpi xmlns:a14="http://schemas.microsoft.com/office/drawing/2010/main"/>
              </a:ext>
            </a:extLst>
          </a:blip>
          <a:stretch>
            <a:fillRect/>
          </a:stretch>
        </p:blipFill>
        <p:spPr>
          <a:xfrm>
            <a:off x="3250188" y="3421710"/>
            <a:ext cx="681474" cy="690560"/>
          </a:xfrm>
          <a:prstGeom prst="rect">
            <a:avLst/>
          </a:prstGeom>
        </p:spPr>
      </p:pic>
      <p:pic>
        <p:nvPicPr>
          <p:cNvPr id="10" name="Image 9">
            <a:extLst>
              <a:ext uri="{FF2B5EF4-FFF2-40B4-BE49-F238E27FC236}">
                <a16:creationId xmlns:a16="http://schemas.microsoft.com/office/drawing/2014/main" id="{48F21370-0F5E-4EBE-ADEE-6FAD7DD2C390}"/>
              </a:ext>
            </a:extLst>
          </p:cNvPr>
          <p:cNvPicPr>
            <a:picLocks noChangeAspect="1"/>
          </p:cNvPicPr>
          <p:nvPr>
            <p:custDataLst>
              <p:tags r:id="rId8"/>
            </p:custDataLst>
          </p:nvPr>
        </p:nvPicPr>
        <p:blipFill>
          <a:blip r:embed="rId20" cstate="email">
            <a:extLst>
              <a:ext uri="{28A0092B-C50C-407E-A947-70E740481C1C}">
                <a14:useLocalDpi xmlns:a14="http://schemas.microsoft.com/office/drawing/2010/main"/>
              </a:ext>
            </a:extLst>
          </a:blip>
          <a:stretch>
            <a:fillRect/>
          </a:stretch>
        </p:blipFill>
        <p:spPr>
          <a:xfrm>
            <a:off x="4587874" y="3650676"/>
            <a:ext cx="828675" cy="414338"/>
          </a:xfrm>
          <a:prstGeom prst="rect">
            <a:avLst/>
          </a:prstGeom>
        </p:spPr>
      </p:pic>
      <p:pic>
        <p:nvPicPr>
          <p:cNvPr id="11" name="Image 10">
            <a:extLst>
              <a:ext uri="{FF2B5EF4-FFF2-40B4-BE49-F238E27FC236}">
                <a16:creationId xmlns:a16="http://schemas.microsoft.com/office/drawing/2014/main" id="{FD62E6C6-0B36-4369-BB75-A9DCB76D5CD7}"/>
              </a:ext>
            </a:extLst>
          </p:cNvPr>
          <p:cNvPicPr>
            <a:picLocks noChangeAspect="1"/>
          </p:cNvPicPr>
          <p:nvPr>
            <p:custDataLst>
              <p:tags r:id="rId9"/>
            </p:custDataLst>
          </p:nvPr>
        </p:nvPicPr>
        <p:blipFill>
          <a:blip r:embed="rId21" cstate="email">
            <a:extLst>
              <a:ext uri="{28A0092B-C50C-407E-A947-70E740481C1C}">
                <a14:useLocalDpi xmlns:a14="http://schemas.microsoft.com/office/drawing/2010/main"/>
              </a:ext>
            </a:extLst>
          </a:blip>
          <a:stretch>
            <a:fillRect/>
          </a:stretch>
        </p:blipFill>
        <p:spPr>
          <a:xfrm>
            <a:off x="273050" y="5060950"/>
            <a:ext cx="1866900" cy="3004821"/>
          </a:xfrm>
          <a:prstGeom prst="rect">
            <a:avLst/>
          </a:prstGeom>
        </p:spPr>
      </p:pic>
      <p:sp>
        <p:nvSpPr>
          <p:cNvPr id="13" name="ZoneTexte 12">
            <a:extLst>
              <a:ext uri="{FF2B5EF4-FFF2-40B4-BE49-F238E27FC236}">
                <a16:creationId xmlns:a16="http://schemas.microsoft.com/office/drawing/2014/main" id="{C04B47C4-88EC-4B6D-BBF9-B4F82CC946E9}"/>
              </a:ext>
            </a:extLst>
          </p:cNvPr>
          <p:cNvSpPr txBox="1"/>
          <p:nvPr>
            <p:custDataLst>
              <p:tags r:id="rId10"/>
            </p:custDataLst>
          </p:nvPr>
        </p:nvSpPr>
        <p:spPr>
          <a:xfrm>
            <a:off x="203986" y="8500779"/>
            <a:ext cx="6577550" cy="830997"/>
          </a:xfrm>
          <a:prstGeom prst="rect">
            <a:avLst/>
          </a:prstGeom>
          <a:noFill/>
        </p:spPr>
        <p:txBody>
          <a:bodyPr wrap="square">
            <a:spAutoFit/>
          </a:bodyPr>
          <a:lstStyle/>
          <a:p>
            <a:r>
              <a:rPr lang="fr-FR" sz="1200" i="1" dirty="0">
                <a:latin typeface="Arial" panose="020B0604020202020204" pitchFamily="34" charset="0"/>
                <a:cs typeface="Arial" panose="020B0604020202020204" pitchFamily="34" charset="0"/>
              </a:rPr>
              <a:t>Très vite, les infortunées créatures furent emportées en silence dans le Grand Abîme, pour y être équitablement distribuées aux Dholes, aux </a:t>
            </a:r>
            <a:r>
              <a:rPr lang="fr-FR" sz="1200" i="1" dirty="0" err="1">
                <a:latin typeface="Arial" panose="020B0604020202020204" pitchFamily="34" charset="0"/>
                <a:cs typeface="Arial" panose="020B0604020202020204" pitchFamily="34" charset="0"/>
              </a:rPr>
              <a:t>Gugs</a:t>
            </a:r>
            <a:r>
              <a:rPr lang="fr-FR" sz="1200" i="1" dirty="0">
                <a:latin typeface="Arial" panose="020B0604020202020204" pitchFamily="34" charset="0"/>
                <a:cs typeface="Arial" panose="020B0604020202020204" pitchFamily="34" charset="0"/>
              </a:rPr>
              <a:t>, aux </a:t>
            </a:r>
            <a:r>
              <a:rPr lang="fr-FR" sz="1200" i="1" dirty="0" err="1">
                <a:latin typeface="Arial" panose="020B0604020202020204" pitchFamily="34" charset="0"/>
                <a:cs typeface="Arial" panose="020B0604020202020204" pitchFamily="34" charset="0"/>
              </a:rPr>
              <a:t>ghasts</a:t>
            </a:r>
            <a:r>
              <a:rPr lang="fr-FR" sz="1200" i="1" dirty="0">
                <a:latin typeface="Arial" panose="020B0604020202020204" pitchFamily="34" charset="0"/>
                <a:cs typeface="Arial" panose="020B0604020202020204" pitchFamily="34" charset="0"/>
              </a:rPr>
              <a:t> et aux autres habitants des ténèbres dont le mode d'alimentation est loin d’être indolore pour les victimes sur lesquelles ils jettent leur dévolu. </a:t>
            </a:r>
          </a:p>
        </p:txBody>
      </p:sp>
      <p:sp>
        <p:nvSpPr>
          <p:cNvPr id="14" name="ZoneTexte 13">
            <a:extLst>
              <a:ext uri="{FF2B5EF4-FFF2-40B4-BE49-F238E27FC236}">
                <a16:creationId xmlns:a16="http://schemas.microsoft.com/office/drawing/2014/main" id="{D8D40995-80B1-47C0-B52B-ED773FA14628}"/>
              </a:ext>
            </a:extLst>
          </p:cNvPr>
          <p:cNvSpPr txBox="1"/>
          <p:nvPr>
            <p:custDataLst>
              <p:tags r:id="rId11"/>
            </p:custDataLst>
          </p:nvPr>
        </p:nvSpPr>
        <p:spPr>
          <a:xfrm>
            <a:off x="127524" y="9347541"/>
            <a:ext cx="6730475" cy="1877437"/>
          </a:xfrm>
          <a:prstGeom prst="rect">
            <a:avLst/>
          </a:prstGeom>
          <a:noFill/>
        </p:spPr>
        <p:txBody>
          <a:bodyPr wrap="square" rtlCol="0">
            <a:spAutoFit/>
          </a:bodyPr>
          <a:lstStyle/>
          <a:p>
            <a:r>
              <a:rPr lang="fr-FR" sz="1400" dirty="0">
                <a:latin typeface="Arial" panose="020B0604020202020204" pitchFamily="34" charset="0"/>
                <a:cs typeface="Arial" panose="020B0604020202020204" pitchFamily="34" charset="0"/>
              </a:rPr>
              <a:t>Bon, sans qu’on sache pourquoi, (mais oui, pourquoi?) On est reparti sur les sites </a:t>
            </a:r>
            <a:r>
              <a:rPr lang="fr-FR" sz="1400" dirty="0" err="1">
                <a:latin typeface="Arial" panose="020B0604020202020204" pitchFamily="34" charset="0"/>
                <a:cs typeface="Arial" panose="020B0604020202020204" pitchFamily="34" charset="0"/>
              </a:rPr>
              <a:t>AlterHis</a:t>
            </a:r>
            <a:r>
              <a:rPr lang="fr-FR" sz="1400" dirty="0">
                <a:latin typeface="Arial" panose="020B0604020202020204" pitchFamily="34" charset="0"/>
                <a:cs typeface="Arial" panose="020B0604020202020204" pitchFamily="34" charset="0"/>
              </a:rPr>
              <a:t>  </a:t>
            </a:r>
          </a:p>
          <a:p>
            <a:endParaRPr lang="fr-FR" sz="1400" dirty="0">
              <a:latin typeface="Arial" panose="020B0604020202020204" pitchFamily="34" charset="0"/>
              <a:cs typeface="Arial" panose="020B0604020202020204" pitchFamily="34" charset="0"/>
            </a:endParaRPr>
          </a:p>
          <a:p>
            <a:r>
              <a:rPr lang="fr-FR" sz="1400" dirty="0">
                <a:latin typeface="Arial" panose="020B0604020202020204" pitchFamily="34" charset="0"/>
                <a:cs typeface="Arial" panose="020B0604020202020204" pitchFamily="34" charset="0"/>
              </a:rPr>
              <a:t>  </a:t>
            </a:r>
            <a:r>
              <a:rPr lang="fr-FR" sz="1400" dirty="0">
                <a:latin typeface="Arial" panose="020B0604020202020204" pitchFamily="34" charset="0"/>
                <a:cs typeface="Arial" panose="020B0604020202020204" pitchFamily="34" charset="0"/>
                <a:hlinkClick r:id="rId22"/>
              </a:rPr>
              <a:t>https://www.youtube.com/c/AlterHis</a:t>
            </a:r>
            <a:endParaRPr lang="fr-FR" sz="1400" dirty="0">
              <a:latin typeface="Arial" panose="020B0604020202020204" pitchFamily="34" charset="0"/>
              <a:cs typeface="Arial" panose="020B0604020202020204" pitchFamily="34" charset="0"/>
            </a:endParaRPr>
          </a:p>
          <a:p>
            <a:endParaRPr lang="fr-FR" sz="1400" dirty="0">
              <a:latin typeface="Arial" panose="020B0604020202020204" pitchFamily="34" charset="0"/>
              <a:cs typeface="Arial" panose="020B0604020202020204" pitchFamily="34" charset="0"/>
            </a:endParaRPr>
          </a:p>
          <a:p>
            <a:r>
              <a:rPr lang="fr-FR" sz="1400" dirty="0">
                <a:latin typeface="Arial" panose="020B0604020202020204" pitchFamily="34" charset="0"/>
                <a:cs typeface="Arial" panose="020B0604020202020204" pitchFamily="34" charset="0"/>
              </a:rPr>
              <a:t>  et le jeu </a:t>
            </a:r>
            <a:r>
              <a:rPr lang="fr-FR" sz="1400" dirty="0" err="1">
                <a:latin typeface="Arial" panose="020B0604020202020204" pitchFamily="34" charset="0"/>
                <a:cs typeface="Arial" panose="020B0604020202020204" pitchFamily="34" charset="0"/>
              </a:rPr>
              <a:t>Hollow</a:t>
            </a:r>
            <a:r>
              <a:rPr lang="fr-FR" sz="1400" dirty="0">
                <a:latin typeface="Arial" panose="020B0604020202020204" pitchFamily="34" charset="0"/>
                <a:cs typeface="Arial" panose="020B0604020202020204" pitchFamily="34" charset="0"/>
              </a:rPr>
              <a:t> Knight </a:t>
            </a:r>
          </a:p>
          <a:p>
            <a:r>
              <a:rPr lang="fr-FR" sz="1400" dirty="0">
                <a:latin typeface="Arial" panose="020B0604020202020204" pitchFamily="34" charset="0"/>
                <a:cs typeface="Arial" panose="020B0604020202020204" pitchFamily="34" charset="0"/>
                <a:hlinkClick r:id="rId23"/>
              </a:rPr>
              <a:t>https://www.youtube.com/watch?v=tEMmtnjPah8</a:t>
            </a:r>
            <a:endParaRPr lang="fr-FR" sz="1400" dirty="0">
              <a:latin typeface="Arial" panose="020B0604020202020204" pitchFamily="34" charset="0"/>
              <a:cs typeface="Arial" panose="020B0604020202020204" pitchFamily="34" charset="0"/>
            </a:endParaRPr>
          </a:p>
          <a:p>
            <a:endParaRPr lang="fr-FR" dirty="0"/>
          </a:p>
        </p:txBody>
      </p:sp>
      <p:pic>
        <p:nvPicPr>
          <p:cNvPr id="15" name="Image 14">
            <a:extLst>
              <a:ext uri="{FF2B5EF4-FFF2-40B4-BE49-F238E27FC236}">
                <a16:creationId xmlns:a16="http://schemas.microsoft.com/office/drawing/2014/main" id="{3D2C6E84-1AC4-47E0-A03D-2165B2BFB46B}"/>
              </a:ext>
            </a:extLst>
          </p:cNvPr>
          <p:cNvPicPr>
            <a:picLocks noChangeAspect="1"/>
          </p:cNvPicPr>
          <p:nvPr>
            <p:custDataLst>
              <p:tags r:id="rId12"/>
            </p:custDataLst>
          </p:nvPr>
        </p:nvPicPr>
        <p:blipFill>
          <a:blip r:embed="rId24" cstate="email">
            <a:extLst>
              <a:ext uri="{28A0092B-C50C-407E-A947-70E740481C1C}">
                <a14:useLocalDpi xmlns:a14="http://schemas.microsoft.com/office/drawing/2010/main"/>
              </a:ext>
            </a:extLst>
          </a:blip>
          <a:stretch>
            <a:fillRect/>
          </a:stretch>
        </p:blipFill>
        <p:spPr>
          <a:xfrm>
            <a:off x="3661787" y="9746509"/>
            <a:ext cx="539750" cy="539750"/>
          </a:xfrm>
          <a:prstGeom prst="rect">
            <a:avLst/>
          </a:prstGeom>
        </p:spPr>
      </p:pic>
      <p:pic>
        <p:nvPicPr>
          <p:cNvPr id="16" name="Image 15">
            <a:extLst>
              <a:ext uri="{FF2B5EF4-FFF2-40B4-BE49-F238E27FC236}">
                <a16:creationId xmlns:a16="http://schemas.microsoft.com/office/drawing/2014/main" id="{F85BEB59-F957-4A25-A05B-279735BB852B}"/>
              </a:ext>
            </a:extLst>
          </p:cNvPr>
          <p:cNvPicPr>
            <a:picLocks noChangeAspect="1"/>
          </p:cNvPicPr>
          <p:nvPr>
            <p:custDataLst>
              <p:tags r:id="rId13"/>
            </p:custDataLst>
          </p:nvPr>
        </p:nvPicPr>
        <p:blipFill>
          <a:blip r:embed="rId25" cstate="email">
            <a:extLst>
              <a:ext uri="{28A0092B-C50C-407E-A947-70E740481C1C}">
                <a14:useLocalDpi xmlns:a14="http://schemas.microsoft.com/office/drawing/2010/main"/>
              </a:ext>
            </a:extLst>
          </a:blip>
          <a:stretch>
            <a:fillRect/>
          </a:stretch>
        </p:blipFill>
        <p:spPr>
          <a:xfrm>
            <a:off x="4855587" y="10286259"/>
            <a:ext cx="619827" cy="619827"/>
          </a:xfrm>
          <a:prstGeom prst="rect">
            <a:avLst/>
          </a:prstGeom>
        </p:spPr>
      </p:pic>
      <p:sp>
        <p:nvSpPr>
          <p:cNvPr id="17" name="ZoneTexte 16">
            <a:extLst>
              <a:ext uri="{FF2B5EF4-FFF2-40B4-BE49-F238E27FC236}">
                <a16:creationId xmlns:a16="http://schemas.microsoft.com/office/drawing/2014/main" id="{BEBD312E-1A17-4E14-B565-A1FA8B39C1A5}"/>
              </a:ext>
            </a:extLst>
          </p:cNvPr>
          <p:cNvSpPr txBox="1"/>
          <p:nvPr>
            <p:custDataLst>
              <p:tags r:id="rId14"/>
            </p:custDataLst>
          </p:nvPr>
        </p:nvSpPr>
        <p:spPr>
          <a:xfrm>
            <a:off x="2603500" y="11462657"/>
            <a:ext cx="6165850" cy="307777"/>
          </a:xfrm>
          <a:prstGeom prst="rect">
            <a:avLst/>
          </a:prstGeom>
          <a:noFill/>
        </p:spPr>
        <p:txBody>
          <a:bodyPr wrap="square" rtlCol="0">
            <a:spAutoFit/>
          </a:bodyPr>
          <a:lstStyle/>
          <a:p>
            <a:r>
              <a:rPr lang="fr-FR" sz="1400" dirty="0">
                <a:latin typeface="Arial" panose="020B0604020202020204" pitchFamily="34" charset="0"/>
                <a:cs typeface="Arial" panose="020B0604020202020204" pitchFamily="34" charset="0"/>
              </a:rPr>
              <a:t>Allez voir ça de plus prêt, et on reparlera</a:t>
            </a:r>
          </a:p>
        </p:txBody>
      </p:sp>
    </p:spTree>
    <p:extLst>
      <p:ext uri="{BB962C8B-B14F-4D97-AF65-F5344CB8AC3E}">
        <p14:creationId xmlns:p14="http://schemas.microsoft.com/office/powerpoint/2010/main" val="39759067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B874B3DB-800A-4143-9646-971845AB046C}"/>
              </a:ext>
            </a:extLst>
          </p:cNvPr>
          <p:cNvSpPr txBox="1"/>
          <p:nvPr>
            <p:custDataLst>
              <p:tags r:id="rId1"/>
            </p:custDataLst>
          </p:nvPr>
        </p:nvSpPr>
        <p:spPr>
          <a:xfrm>
            <a:off x="495300" y="406400"/>
            <a:ext cx="5378450" cy="523220"/>
          </a:xfrm>
          <a:prstGeom prst="rect">
            <a:avLst/>
          </a:prstGeom>
          <a:noFill/>
        </p:spPr>
        <p:txBody>
          <a:bodyPr wrap="square" rtlCol="0">
            <a:spAutoFit/>
          </a:bodyPr>
          <a:lstStyle/>
          <a:p>
            <a:r>
              <a:rPr lang="fr-FR" sz="1400" dirty="0">
                <a:latin typeface="Arial" panose="020B0604020202020204" pitchFamily="34" charset="0"/>
                <a:cs typeface="Arial" panose="020B0604020202020204" pitchFamily="34" charset="0"/>
              </a:rPr>
              <a:t>Enfin, ENFIN une BD qui fait du bien et respecte la « Positive attitude » qu’on devait appliquer :</a:t>
            </a:r>
          </a:p>
        </p:txBody>
      </p:sp>
      <p:pic>
        <p:nvPicPr>
          <p:cNvPr id="3" name="Image 2">
            <a:extLst>
              <a:ext uri="{FF2B5EF4-FFF2-40B4-BE49-F238E27FC236}">
                <a16:creationId xmlns:a16="http://schemas.microsoft.com/office/drawing/2014/main" id="{94D349BA-0D80-42D8-8EC4-752B88851BC9}"/>
              </a:ext>
            </a:extLst>
          </p:cNvPr>
          <p:cNvPicPr>
            <a:picLocks noChangeAspect="1"/>
          </p:cNvPicPr>
          <p:nvPr>
            <p:custDataLst>
              <p:tags r:id="rId2"/>
            </p:custDataLst>
          </p:nvPr>
        </p:nvPicPr>
        <p:blipFill>
          <a:blip r:embed="rId25" cstate="email">
            <a:extLst>
              <a:ext uri="{28A0092B-C50C-407E-A947-70E740481C1C}">
                <a14:useLocalDpi xmlns:a14="http://schemas.microsoft.com/office/drawing/2010/main"/>
              </a:ext>
            </a:extLst>
          </a:blip>
          <a:stretch>
            <a:fillRect/>
          </a:stretch>
        </p:blipFill>
        <p:spPr>
          <a:xfrm>
            <a:off x="1990725" y="1116082"/>
            <a:ext cx="1857060" cy="2448654"/>
          </a:xfrm>
          <a:prstGeom prst="rect">
            <a:avLst/>
          </a:prstGeom>
        </p:spPr>
      </p:pic>
      <p:sp>
        <p:nvSpPr>
          <p:cNvPr id="4" name="ZoneTexte 3">
            <a:extLst>
              <a:ext uri="{FF2B5EF4-FFF2-40B4-BE49-F238E27FC236}">
                <a16:creationId xmlns:a16="http://schemas.microsoft.com/office/drawing/2014/main" id="{66258E35-9A53-41D6-85C1-2AD9DF7F07A1}"/>
              </a:ext>
            </a:extLst>
          </p:cNvPr>
          <p:cNvSpPr txBox="1"/>
          <p:nvPr>
            <p:custDataLst>
              <p:tags r:id="rId3"/>
            </p:custDataLst>
          </p:nvPr>
        </p:nvSpPr>
        <p:spPr>
          <a:xfrm>
            <a:off x="4438650" y="1557503"/>
            <a:ext cx="946390" cy="1754326"/>
          </a:xfrm>
          <a:prstGeom prst="rect">
            <a:avLst/>
          </a:prstGeom>
          <a:noFill/>
        </p:spPr>
        <p:txBody>
          <a:bodyPr wrap="square" rtlCol="0">
            <a:spAutoFit/>
          </a:bodyPr>
          <a:lstStyle/>
          <a:p>
            <a:r>
              <a:rPr lang="fr-FR" dirty="0"/>
              <a:t>Alors qu’elle se déroule dans l’autre</a:t>
            </a:r>
          </a:p>
        </p:txBody>
      </p:sp>
      <p:pic>
        <p:nvPicPr>
          <p:cNvPr id="5" name="Image 4">
            <a:extLst>
              <a:ext uri="{FF2B5EF4-FFF2-40B4-BE49-F238E27FC236}">
                <a16:creationId xmlns:a16="http://schemas.microsoft.com/office/drawing/2014/main" id="{D75AC5C7-B3C3-4AC2-BF1D-02581819379F}"/>
              </a:ext>
            </a:extLst>
          </p:cNvPr>
          <p:cNvPicPr>
            <a:picLocks noChangeAspect="1"/>
          </p:cNvPicPr>
          <p:nvPr>
            <p:custDataLst>
              <p:tags r:id="rId4"/>
            </p:custDataLst>
          </p:nvPr>
        </p:nvPicPr>
        <p:blipFill>
          <a:blip r:embed="rId26" cstate="email">
            <a:extLst>
              <a:ext uri="{28A0092B-C50C-407E-A947-70E740481C1C}">
                <a14:useLocalDpi xmlns:a14="http://schemas.microsoft.com/office/drawing/2010/main"/>
              </a:ext>
            </a:extLst>
          </a:blip>
          <a:stretch>
            <a:fillRect/>
          </a:stretch>
        </p:blipFill>
        <p:spPr>
          <a:xfrm>
            <a:off x="816203" y="1624096"/>
            <a:ext cx="1121761" cy="1871634"/>
          </a:xfrm>
          <a:prstGeom prst="rect">
            <a:avLst/>
          </a:prstGeom>
        </p:spPr>
      </p:pic>
      <p:sp>
        <p:nvSpPr>
          <p:cNvPr id="6" name="ZoneTexte 5">
            <a:extLst>
              <a:ext uri="{FF2B5EF4-FFF2-40B4-BE49-F238E27FC236}">
                <a16:creationId xmlns:a16="http://schemas.microsoft.com/office/drawing/2014/main" id="{12BD4335-30A6-4D47-B1CE-61D16F91321D}"/>
              </a:ext>
            </a:extLst>
          </p:cNvPr>
          <p:cNvSpPr txBox="1"/>
          <p:nvPr>
            <p:custDataLst>
              <p:tags r:id="rId5"/>
            </p:custDataLst>
          </p:nvPr>
        </p:nvSpPr>
        <p:spPr>
          <a:xfrm>
            <a:off x="240300" y="4672984"/>
            <a:ext cx="5630656" cy="738664"/>
          </a:xfrm>
          <a:prstGeom prst="rect">
            <a:avLst/>
          </a:prstGeom>
          <a:noFill/>
        </p:spPr>
        <p:txBody>
          <a:bodyPr wrap="square" rtlCol="0">
            <a:spAutoFit/>
          </a:bodyPr>
          <a:lstStyle/>
          <a:p>
            <a:r>
              <a:rPr lang="fr-FR" sz="1400" b="1" dirty="0">
                <a:latin typeface="Arial" panose="020B0604020202020204" pitchFamily="34" charset="0"/>
                <a:cs typeface="Arial" panose="020B0604020202020204" pitchFamily="34" charset="0"/>
              </a:rPr>
              <a:t>Malgré tout </a:t>
            </a:r>
            <a:r>
              <a:rPr lang="fr-FR" sz="1400" dirty="0">
                <a:latin typeface="Arial" panose="020B0604020202020204" pitchFamily="34" charset="0"/>
                <a:cs typeface="Arial" panose="020B0604020202020204" pitchFamily="34" charset="0"/>
              </a:rPr>
              <a:t>de </a:t>
            </a:r>
            <a:r>
              <a:rPr lang="fr-FR" sz="1400" b="1" dirty="0">
                <a:latin typeface="Arial" panose="020B0604020202020204" pitchFamily="34" charset="0"/>
                <a:cs typeface="Arial" panose="020B0604020202020204" pitchFamily="34" charset="0"/>
              </a:rPr>
              <a:t>Jordi </a:t>
            </a:r>
            <a:r>
              <a:rPr lang="fr-FR" sz="1400" b="1" dirty="0" err="1">
                <a:latin typeface="Arial" panose="020B0604020202020204" pitchFamily="34" charset="0"/>
                <a:cs typeface="Arial" panose="020B0604020202020204" pitchFamily="34" charset="0"/>
              </a:rPr>
              <a:t>Lafebre</a:t>
            </a:r>
            <a:r>
              <a:rPr lang="fr-FR" sz="1400" b="1" dirty="0">
                <a:latin typeface="Arial" panose="020B0604020202020204" pitchFamily="34" charset="0"/>
                <a:cs typeface="Arial" panose="020B0604020202020204" pitchFamily="34" charset="0"/>
              </a:rPr>
              <a:t> </a:t>
            </a:r>
            <a:r>
              <a:rPr lang="fr-FR" sz="1400" dirty="0">
                <a:latin typeface="Arial" panose="020B0604020202020204" pitchFamily="34" charset="0"/>
                <a:cs typeface="Arial" panose="020B0604020202020204" pitchFamily="34" charset="0"/>
              </a:rPr>
              <a:t>(qui a aussi illustré Les Beaux étés, merveille de douceur et d’humour sur la famille d’un dessinateurs BD des années 80.)</a:t>
            </a:r>
          </a:p>
        </p:txBody>
      </p:sp>
      <p:pic>
        <p:nvPicPr>
          <p:cNvPr id="7" name="Image 6">
            <a:extLst>
              <a:ext uri="{FF2B5EF4-FFF2-40B4-BE49-F238E27FC236}">
                <a16:creationId xmlns:a16="http://schemas.microsoft.com/office/drawing/2014/main" id="{BE1AAFA6-5534-431C-BB13-74B84EFD3A41}"/>
              </a:ext>
            </a:extLst>
          </p:cNvPr>
          <p:cNvPicPr>
            <a:picLocks noChangeAspect="1"/>
          </p:cNvPicPr>
          <p:nvPr>
            <p:custDataLst>
              <p:tags r:id="rId6"/>
            </p:custDataLst>
          </p:nvPr>
        </p:nvPicPr>
        <p:blipFill rotWithShape="1">
          <a:blip r:embed="rId27" cstate="email">
            <a:extLst>
              <a:ext uri="{28A0092B-C50C-407E-A947-70E740481C1C}">
                <a14:useLocalDpi xmlns:a14="http://schemas.microsoft.com/office/drawing/2010/main"/>
              </a:ext>
            </a:extLst>
          </a:blip>
          <a:srcRect b="65473"/>
          <a:stretch/>
        </p:blipFill>
        <p:spPr>
          <a:xfrm>
            <a:off x="115672" y="3694192"/>
            <a:ext cx="1969431" cy="896368"/>
          </a:xfrm>
          <a:prstGeom prst="rect">
            <a:avLst/>
          </a:prstGeom>
        </p:spPr>
      </p:pic>
      <p:pic>
        <p:nvPicPr>
          <p:cNvPr id="8" name="Image 7">
            <a:extLst>
              <a:ext uri="{FF2B5EF4-FFF2-40B4-BE49-F238E27FC236}">
                <a16:creationId xmlns:a16="http://schemas.microsoft.com/office/drawing/2014/main" id="{9ED95C0F-A07E-41B1-8553-C79B21A1AD3A}"/>
              </a:ext>
            </a:extLst>
          </p:cNvPr>
          <p:cNvPicPr>
            <a:picLocks noChangeAspect="1"/>
          </p:cNvPicPr>
          <p:nvPr>
            <p:custDataLst>
              <p:tags r:id="rId7"/>
            </p:custDataLst>
          </p:nvPr>
        </p:nvPicPr>
        <p:blipFill rotWithShape="1">
          <a:blip r:embed="rId27" cstate="email">
            <a:extLst>
              <a:ext uri="{28A0092B-C50C-407E-A947-70E740481C1C}">
                <a14:useLocalDpi xmlns:a14="http://schemas.microsoft.com/office/drawing/2010/main"/>
              </a:ext>
            </a:extLst>
          </a:blip>
          <a:srcRect t="33052" b="35278"/>
          <a:stretch/>
        </p:blipFill>
        <p:spPr>
          <a:xfrm>
            <a:off x="1980431" y="3767573"/>
            <a:ext cx="1969431" cy="822198"/>
          </a:xfrm>
          <a:prstGeom prst="rect">
            <a:avLst/>
          </a:prstGeom>
        </p:spPr>
      </p:pic>
      <p:pic>
        <p:nvPicPr>
          <p:cNvPr id="9" name="Image 8">
            <a:extLst>
              <a:ext uri="{FF2B5EF4-FFF2-40B4-BE49-F238E27FC236}">
                <a16:creationId xmlns:a16="http://schemas.microsoft.com/office/drawing/2014/main" id="{05FAF174-FFBB-42C7-8CE5-E8F197C7F63A}"/>
              </a:ext>
            </a:extLst>
          </p:cNvPr>
          <p:cNvPicPr>
            <a:picLocks noChangeAspect="1"/>
          </p:cNvPicPr>
          <p:nvPr>
            <p:custDataLst>
              <p:tags r:id="rId8"/>
            </p:custDataLst>
          </p:nvPr>
        </p:nvPicPr>
        <p:blipFill rotWithShape="1">
          <a:blip r:embed="rId28" cstate="email">
            <a:extLst>
              <a:ext uri="{28A0092B-C50C-407E-A947-70E740481C1C}">
                <a14:useLocalDpi xmlns:a14="http://schemas.microsoft.com/office/drawing/2010/main"/>
              </a:ext>
            </a:extLst>
          </a:blip>
          <a:srcRect t="64299"/>
          <a:stretch/>
        </p:blipFill>
        <p:spPr>
          <a:xfrm>
            <a:off x="3884411" y="3808706"/>
            <a:ext cx="1997606" cy="940111"/>
          </a:xfrm>
          <a:prstGeom prst="rect">
            <a:avLst/>
          </a:prstGeom>
        </p:spPr>
      </p:pic>
      <p:pic>
        <p:nvPicPr>
          <p:cNvPr id="10" name="Image 9">
            <a:extLst>
              <a:ext uri="{FF2B5EF4-FFF2-40B4-BE49-F238E27FC236}">
                <a16:creationId xmlns:a16="http://schemas.microsoft.com/office/drawing/2014/main" id="{70CFE88E-53E7-4983-AC76-0B7C9B6BC6D4}"/>
              </a:ext>
            </a:extLst>
          </p:cNvPr>
          <p:cNvPicPr>
            <a:picLocks noChangeAspect="1"/>
          </p:cNvPicPr>
          <p:nvPr>
            <p:custDataLst>
              <p:tags r:id="rId9"/>
            </p:custDataLst>
          </p:nvPr>
        </p:nvPicPr>
        <p:blipFill>
          <a:blip r:embed="rId29" cstate="email">
            <a:extLst>
              <a:ext uri="{28A0092B-C50C-407E-A947-70E740481C1C}">
                <a14:useLocalDpi xmlns:a14="http://schemas.microsoft.com/office/drawing/2010/main"/>
              </a:ext>
            </a:extLst>
          </a:blip>
          <a:stretch>
            <a:fillRect/>
          </a:stretch>
        </p:blipFill>
        <p:spPr>
          <a:xfrm>
            <a:off x="4488858" y="5335176"/>
            <a:ext cx="722966" cy="880907"/>
          </a:xfrm>
          <a:prstGeom prst="rect">
            <a:avLst/>
          </a:prstGeom>
        </p:spPr>
      </p:pic>
      <p:pic>
        <p:nvPicPr>
          <p:cNvPr id="11" name="Image 10">
            <a:extLst>
              <a:ext uri="{FF2B5EF4-FFF2-40B4-BE49-F238E27FC236}">
                <a16:creationId xmlns:a16="http://schemas.microsoft.com/office/drawing/2014/main" id="{B5489EE5-33D8-474C-B75C-B46ED926E714}"/>
              </a:ext>
            </a:extLst>
          </p:cNvPr>
          <p:cNvPicPr>
            <a:picLocks noChangeAspect="1"/>
          </p:cNvPicPr>
          <p:nvPr>
            <p:custDataLst>
              <p:tags r:id="rId10"/>
            </p:custDataLst>
          </p:nvPr>
        </p:nvPicPr>
        <p:blipFill>
          <a:blip r:embed="rId30" cstate="email">
            <a:extLst>
              <a:ext uri="{28A0092B-C50C-407E-A947-70E740481C1C}">
                <a14:useLocalDpi xmlns:a14="http://schemas.microsoft.com/office/drawing/2010/main"/>
              </a:ext>
            </a:extLst>
          </a:blip>
          <a:stretch>
            <a:fillRect/>
          </a:stretch>
        </p:blipFill>
        <p:spPr>
          <a:xfrm>
            <a:off x="3574731" y="5328755"/>
            <a:ext cx="917745" cy="1027799"/>
          </a:xfrm>
          <a:prstGeom prst="rect">
            <a:avLst/>
          </a:prstGeom>
        </p:spPr>
      </p:pic>
      <p:pic>
        <p:nvPicPr>
          <p:cNvPr id="12" name="Image 11">
            <a:extLst>
              <a:ext uri="{FF2B5EF4-FFF2-40B4-BE49-F238E27FC236}">
                <a16:creationId xmlns:a16="http://schemas.microsoft.com/office/drawing/2014/main" id="{CE298245-B22A-4232-AD50-5B78933A4A36}"/>
              </a:ext>
            </a:extLst>
          </p:cNvPr>
          <p:cNvPicPr>
            <a:picLocks noChangeAspect="1"/>
          </p:cNvPicPr>
          <p:nvPr>
            <p:custDataLst>
              <p:tags r:id="rId11"/>
            </p:custDataLst>
          </p:nvPr>
        </p:nvPicPr>
        <p:blipFill>
          <a:blip r:embed="rId31" cstate="email">
            <a:extLst>
              <a:ext uri="{28A0092B-C50C-407E-A947-70E740481C1C}">
                <a14:useLocalDpi xmlns:a14="http://schemas.microsoft.com/office/drawing/2010/main"/>
              </a:ext>
            </a:extLst>
          </a:blip>
          <a:stretch>
            <a:fillRect/>
          </a:stretch>
        </p:blipFill>
        <p:spPr>
          <a:xfrm>
            <a:off x="2829285" y="5373753"/>
            <a:ext cx="710479" cy="936739"/>
          </a:xfrm>
          <a:prstGeom prst="rect">
            <a:avLst/>
          </a:prstGeom>
        </p:spPr>
      </p:pic>
      <p:pic>
        <p:nvPicPr>
          <p:cNvPr id="13" name="Image 12">
            <a:extLst>
              <a:ext uri="{FF2B5EF4-FFF2-40B4-BE49-F238E27FC236}">
                <a16:creationId xmlns:a16="http://schemas.microsoft.com/office/drawing/2014/main" id="{D08FE774-B9A8-4E18-B072-AB74DC139CED}"/>
              </a:ext>
            </a:extLst>
          </p:cNvPr>
          <p:cNvPicPr>
            <a:picLocks noChangeAspect="1"/>
          </p:cNvPicPr>
          <p:nvPr>
            <p:custDataLst>
              <p:tags r:id="rId12"/>
            </p:custDataLst>
          </p:nvPr>
        </p:nvPicPr>
        <p:blipFill>
          <a:blip r:embed="rId32" cstate="email">
            <a:extLst>
              <a:ext uri="{28A0092B-C50C-407E-A947-70E740481C1C}">
                <a14:useLocalDpi xmlns:a14="http://schemas.microsoft.com/office/drawing/2010/main"/>
              </a:ext>
            </a:extLst>
          </a:blip>
          <a:stretch>
            <a:fillRect/>
          </a:stretch>
        </p:blipFill>
        <p:spPr>
          <a:xfrm>
            <a:off x="2008541" y="5435342"/>
            <a:ext cx="658037" cy="864560"/>
          </a:xfrm>
          <a:prstGeom prst="rect">
            <a:avLst/>
          </a:prstGeom>
        </p:spPr>
      </p:pic>
      <p:pic>
        <p:nvPicPr>
          <p:cNvPr id="14" name="Image 13">
            <a:extLst>
              <a:ext uri="{FF2B5EF4-FFF2-40B4-BE49-F238E27FC236}">
                <a16:creationId xmlns:a16="http://schemas.microsoft.com/office/drawing/2014/main" id="{EB0C1B9F-4368-4586-9319-C3C0375DEC75}"/>
              </a:ext>
            </a:extLst>
          </p:cNvPr>
          <p:cNvPicPr>
            <a:picLocks noChangeAspect="1"/>
          </p:cNvPicPr>
          <p:nvPr>
            <p:custDataLst>
              <p:tags r:id="rId13"/>
            </p:custDataLst>
          </p:nvPr>
        </p:nvPicPr>
        <p:blipFill>
          <a:blip r:embed="rId33" cstate="email">
            <a:extLst>
              <a:ext uri="{28A0092B-C50C-407E-A947-70E740481C1C}">
                <a14:useLocalDpi xmlns:a14="http://schemas.microsoft.com/office/drawing/2010/main"/>
              </a:ext>
            </a:extLst>
          </a:blip>
          <a:stretch>
            <a:fillRect/>
          </a:stretch>
        </p:blipFill>
        <p:spPr>
          <a:xfrm>
            <a:off x="1180633" y="5404999"/>
            <a:ext cx="658037" cy="867597"/>
          </a:xfrm>
          <a:prstGeom prst="rect">
            <a:avLst/>
          </a:prstGeom>
        </p:spPr>
      </p:pic>
      <p:pic>
        <p:nvPicPr>
          <p:cNvPr id="15" name="Image 14">
            <a:extLst>
              <a:ext uri="{FF2B5EF4-FFF2-40B4-BE49-F238E27FC236}">
                <a16:creationId xmlns:a16="http://schemas.microsoft.com/office/drawing/2014/main" id="{8A40E05E-E708-4162-9954-DB3E555343A5}"/>
              </a:ext>
            </a:extLst>
          </p:cNvPr>
          <p:cNvPicPr>
            <a:picLocks noChangeAspect="1"/>
          </p:cNvPicPr>
          <p:nvPr>
            <p:custDataLst>
              <p:tags r:id="rId14"/>
            </p:custDataLst>
          </p:nvPr>
        </p:nvPicPr>
        <p:blipFill>
          <a:blip r:embed="rId34" cstate="email">
            <a:extLst>
              <a:ext uri="{28A0092B-C50C-407E-A947-70E740481C1C}">
                <a14:useLocalDpi xmlns:a14="http://schemas.microsoft.com/office/drawing/2010/main"/>
              </a:ext>
            </a:extLst>
          </a:blip>
          <a:stretch>
            <a:fillRect/>
          </a:stretch>
        </p:blipFill>
        <p:spPr>
          <a:xfrm>
            <a:off x="320844" y="5373916"/>
            <a:ext cx="779544" cy="1027799"/>
          </a:xfrm>
          <a:prstGeom prst="rect">
            <a:avLst/>
          </a:prstGeom>
        </p:spPr>
      </p:pic>
      <p:sp>
        <p:nvSpPr>
          <p:cNvPr id="16" name="ZoneTexte 15">
            <a:extLst>
              <a:ext uri="{FF2B5EF4-FFF2-40B4-BE49-F238E27FC236}">
                <a16:creationId xmlns:a16="http://schemas.microsoft.com/office/drawing/2014/main" id="{2850AE90-760E-4C34-8D57-21D4BC88A006}"/>
              </a:ext>
            </a:extLst>
          </p:cNvPr>
          <p:cNvSpPr txBox="1"/>
          <p:nvPr>
            <p:custDataLst>
              <p:tags r:id="rId15"/>
            </p:custDataLst>
          </p:nvPr>
        </p:nvSpPr>
        <p:spPr>
          <a:xfrm>
            <a:off x="240300" y="6898592"/>
            <a:ext cx="5911850" cy="2739211"/>
          </a:xfrm>
          <a:prstGeom prst="rect">
            <a:avLst/>
          </a:prstGeom>
          <a:noFill/>
        </p:spPr>
        <p:txBody>
          <a:bodyPr wrap="square" rtlCol="0">
            <a:spAutoFit/>
          </a:bodyPr>
          <a:lstStyle/>
          <a:p>
            <a:pPr algn="ctr"/>
            <a:r>
              <a:rPr lang="fr-FR" sz="1400" dirty="0">
                <a:latin typeface="Arial" panose="020B0604020202020204" pitchFamily="34" charset="0"/>
                <a:cs typeface="Arial" panose="020B0604020202020204" pitchFamily="34" charset="0"/>
              </a:rPr>
              <a:t>On ne pouvait pas rester optimistes très longtemps, et on a enchainé sur </a:t>
            </a:r>
            <a:r>
              <a:rPr lang="fr-FR" sz="1400" b="1" dirty="0">
                <a:latin typeface="Arial" panose="020B0604020202020204" pitchFamily="34" charset="0"/>
                <a:cs typeface="Arial" panose="020B0604020202020204" pitchFamily="34" charset="0"/>
              </a:rPr>
              <a:t>Squid Game (Netflix)</a:t>
            </a:r>
          </a:p>
          <a:p>
            <a:r>
              <a:rPr lang="fr-FR" sz="1400" dirty="0">
                <a:latin typeface="Arial" panose="020B0604020202020204" pitchFamily="34" charset="0"/>
                <a:cs typeface="Arial" panose="020B0604020202020204" pitchFamily="34" charset="0"/>
              </a:rPr>
              <a:t>Le phénomène coréen qui secoue les internautes et les fans de pop culture.</a:t>
            </a:r>
          </a:p>
          <a:p>
            <a:r>
              <a:rPr lang="fr-FR" sz="1400" dirty="0">
                <a:latin typeface="Arial" panose="020B0604020202020204" pitchFamily="34" charset="0"/>
                <a:cs typeface="Arial" panose="020B0604020202020204" pitchFamily="34" charset="0"/>
              </a:rPr>
              <a:t>Le pitch? Un homme, seul, désespéré, ruiné, se retrouve à participer à un jeu ou chaque perdant meurt. Les joueurs décident de mettre fin au jeu, et de retourner dans leurs vies misérables. Mais sont-ils sûrs de vraiment vouloir abandonner ???</a:t>
            </a:r>
          </a:p>
          <a:p>
            <a:r>
              <a:rPr lang="fr-FR" sz="1400" dirty="0">
                <a:latin typeface="Arial" panose="020B0604020202020204" pitchFamily="34" charset="0"/>
                <a:cs typeface="Arial" panose="020B0604020202020204" pitchFamily="34" charset="0"/>
              </a:rPr>
              <a:t>Critique de la vie et de son prix réel dans un monde capitaliste, Squid Game joue sur une esthétique imparable, un scénario bien foutu, et un questionnement incontournable : combien valons nous?</a:t>
            </a:r>
          </a:p>
          <a:p>
            <a:endParaRPr lang="fr-FR" dirty="0"/>
          </a:p>
        </p:txBody>
      </p:sp>
      <p:pic>
        <p:nvPicPr>
          <p:cNvPr id="17" name="Image 16">
            <a:extLst>
              <a:ext uri="{FF2B5EF4-FFF2-40B4-BE49-F238E27FC236}">
                <a16:creationId xmlns:a16="http://schemas.microsoft.com/office/drawing/2014/main" id="{E2A33E05-80C6-4EBD-AEA0-E14369151211}"/>
              </a:ext>
            </a:extLst>
          </p:cNvPr>
          <p:cNvPicPr>
            <a:picLocks noChangeAspect="1"/>
          </p:cNvPicPr>
          <p:nvPr>
            <p:custDataLst>
              <p:tags r:id="rId16"/>
            </p:custDataLst>
          </p:nvPr>
        </p:nvPicPr>
        <p:blipFill>
          <a:blip r:embed="rId35" cstate="email">
            <a:extLst>
              <a:ext uri="{28A0092B-C50C-407E-A947-70E740481C1C}">
                <a14:useLocalDpi xmlns:a14="http://schemas.microsoft.com/office/drawing/2010/main"/>
              </a:ext>
            </a:extLst>
          </a:blip>
          <a:stretch>
            <a:fillRect/>
          </a:stretch>
        </p:blipFill>
        <p:spPr>
          <a:xfrm>
            <a:off x="558982" y="9366168"/>
            <a:ext cx="3402435" cy="2268290"/>
          </a:xfrm>
          <a:prstGeom prst="rect">
            <a:avLst/>
          </a:prstGeom>
        </p:spPr>
      </p:pic>
      <p:sp>
        <p:nvSpPr>
          <p:cNvPr id="18" name="ZoneTexte 17">
            <a:extLst>
              <a:ext uri="{FF2B5EF4-FFF2-40B4-BE49-F238E27FC236}">
                <a16:creationId xmlns:a16="http://schemas.microsoft.com/office/drawing/2014/main" id="{BCC3515E-B997-461B-B48A-97D7B0C882B2}"/>
              </a:ext>
            </a:extLst>
          </p:cNvPr>
          <p:cNvSpPr txBox="1"/>
          <p:nvPr>
            <p:custDataLst>
              <p:tags r:id="rId17"/>
            </p:custDataLst>
          </p:nvPr>
        </p:nvSpPr>
        <p:spPr>
          <a:xfrm>
            <a:off x="569678" y="11625759"/>
            <a:ext cx="6010106" cy="461665"/>
          </a:xfrm>
          <a:prstGeom prst="rect">
            <a:avLst/>
          </a:prstGeom>
          <a:noFill/>
        </p:spPr>
        <p:txBody>
          <a:bodyPr wrap="square" rtlCol="0">
            <a:spAutoFit/>
          </a:bodyPr>
          <a:lstStyle/>
          <a:p>
            <a:r>
              <a:rPr lang="fr-FR" sz="1200" dirty="0">
                <a:latin typeface="Arial" panose="020B0604020202020204" pitchFamily="34" charset="0"/>
                <a:cs typeface="Arial" panose="020B0604020202020204" pitchFamily="34" charset="0"/>
              </a:rPr>
              <a:t>Pour les râleurs : ça ressemble quand même vachement aux </a:t>
            </a:r>
            <a:r>
              <a:rPr lang="fr-FR" sz="1200" dirty="0" err="1">
                <a:latin typeface="Arial" panose="020B0604020202020204" pitchFamily="34" charset="0"/>
                <a:cs typeface="Arial" panose="020B0604020202020204" pitchFamily="34" charset="0"/>
              </a:rPr>
              <a:t>Télétubbies</a:t>
            </a:r>
            <a:r>
              <a:rPr lang="fr-FR" sz="1200" dirty="0">
                <a:latin typeface="Arial" panose="020B0604020202020204" pitchFamily="34" charset="0"/>
                <a:cs typeface="Arial" panose="020B0604020202020204" pitchFamily="34" charset="0"/>
              </a:rPr>
              <a:t> qui passeraient chez </a:t>
            </a:r>
            <a:r>
              <a:rPr lang="fr-FR" sz="1200" dirty="0" err="1">
                <a:latin typeface="Arial" panose="020B0604020202020204" pitchFamily="34" charset="0"/>
                <a:cs typeface="Arial" panose="020B0604020202020204" pitchFamily="34" charset="0"/>
              </a:rPr>
              <a:t>Greed</a:t>
            </a:r>
            <a:r>
              <a:rPr lang="fr-FR" sz="1200" dirty="0">
                <a:latin typeface="Arial" panose="020B0604020202020204" pitchFamily="34" charset="0"/>
                <a:cs typeface="Arial" panose="020B0604020202020204" pitchFamily="34" charset="0"/>
              </a:rPr>
              <a:t> Island de Hunter &amp; Hunter</a:t>
            </a:r>
          </a:p>
        </p:txBody>
      </p:sp>
      <p:pic>
        <p:nvPicPr>
          <p:cNvPr id="20" name="Image 19">
            <a:extLst>
              <a:ext uri="{FF2B5EF4-FFF2-40B4-BE49-F238E27FC236}">
                <a16:creationId xmlns:a16="http://schemas.microsoft.com/office/drawing/2014/main" id="{55699145-7DF3-4D05-8999-B5174317C835}"/>
              </a:ext>
            </a:extLst>
          </p:cNvPr>
          <p:cNvPicPr>
            <a:picLocks noChangeAspect="1"/>
          </p:cNvPicPr>
          <p:nvPr>
            <p:custDataLst>
              <p:tags r:id="rId18"/>
            </p:custDataLst>
          </p:nvPr>
        </p:nvPicPr>
        <p:blipFill>
          <a:blip r:embed="rId36" cstate="email">
            <a:extLst>
              <a:ext uri="{28A0092B-C50C-407E-A947-70E740481C1C}">
                <a14:useLocalDpi xmlns:a14="http://schemas.microsoft.com/office/drawing/2010/main"/>
              </a:ext>
            </a:extLst>
          </a:blip>
          <a:stretch>
            <a:fillRect/>
          </a:stretch>
        </p:blipFill>
        <p:spPr>
          <a:xfrm rot="1815708">
            <a:off x="5735058" y="10596641"/>
            <a:ext cx="549275" cy="732367"/>
          </a:xfrm>
          <a:prstGeom prst="rect">
            <a:avLst/>
          </a:prstGeom>
        </p:spPr>
      </p:pic>
      <p:pic>
        <p:nvPicPr>
          <p:cNvPr id="21" name="Image 20">
            <a:extLst>
              <a:ext uri="{FF2B5EF4-FFF2-40B4-BE49-F238E27FC236}">
                <a16:creationId xmlns:a16="http://schemas.microsoft.com/office/drawing/2014/main" id="{5DEA0D63-DE12-4EF9-821B-37169BAB1CFE}"/>
              </a:ext>
            </a:extLst>
          </p:cNvPr>
          <p:cNvPicPr>
            <a:picLocks noChangeAspect="1"/>
          </p:cNvPicPr>
          <p:nvPr>
            <p:custDataLst>
              <p:tags r:id="rId19"/>
            </p:custDataLst>
          </p:nvPr>
        </p:nvPicPr>
        <p:blipFill>
          <a:blip r:embed="rId37" cstate="email">
            <a:extLst>
              <a:ext uri="{28A0092B-C50C-407E-A947-70E740481C1C}">
                <a14:useLocalDpi xmlns:a14="http://schemas.microsoft.com/office/drawing/2010/main"/>
              </a:ext>
            </a:extLst>
          </a:blip>
          <a:stretch>
            <a:fillRect/>
          </a:stretch>
        </p:blipFill>
        <p:spPr>
          <a:xfrm rot="20133714">
            <a:off x="5857386" y="9769585"/>
            <a:ext cx="621056" cy="465137"/>
          </a:xfrm>
          <a:prstGeom prst="rect">
            <a:avLst/>
          </a:prstGeom>
        </p:spPr>
      </p:pic>
      <p:pic>
        <p:nvPicPr>
          <p:cNvPr id="23" name="Image 22">
            <a:extLst>
              <a:ext uri="{FF2B5EF4-FFF2-40B4-BE49-F238E27FC236}">
                <a16:creationId xmlns:a16="http://schemas.microsoft.com/office/drawing/2014/main" id="{CEB5FEE4-07DB-49FC-A6B6-33680C30A0F3}"/>
              </a:ext>
            </a:extLst>
          </p:cNvPr>
          <p:cNvPicPr>
            <a:picLocks noChangeAspect="1"/>
          </p:cNvPicPr>
          <p:nvPr>
            <p:custDataLst>
              <p:tags r:id="rId20"/>
            </p:custDataLst>
          </p:nvPr>
        </p:nvPicPr>
        <p:blipFill rotWithShape="1">
          <a:blip r:embed="rId38" cstate="email">
            <a:extLst>
              <a:ext uri="{28A0092B-C50C-407E-A947-70E740481C1C}">
                <a14:useLocalDpi xmlns:a14="http://schemas.microsoft.com/office/drawing/2010/main"/>
              </a:ext>
            </a:extLst>
          </a:blip>
          <a:srcRect b="47485"/>
          <a:stretch/>
        </p:blipFill>
        <p:spPr>
          <a:xfrm>
            <a:off x="4092626" y="9752034"/>
            <a:ext cx="879114" cy="461665"/>
          </a:xfrm>
          <a:prstGeom prst="rect">
            <a:avLst/>
          </a:prstGeom>
        </p:spPr>
      </p:pic>
      <p:pic>
        <p:nvPicPr>
          <p:cNvPr id="24" name="Image 23">
            <a:extLst>
              <a:ext uri="{FF2B5EF4-FFF2-40B4-BE49-F238E27FC236}">
                <a16:creationId xmlns:a16="http://schemas.microsoft.com/office/drawing/2014/main" id="{2255A305-60A8-4BBF-8317-7D3A41A00038}"/>
              </a:ext>
            </a:extLst>
          </p:cNvPr>
          <p:cNvPicPr>
            <a:picLocks noChangeAspect="1"/>
          </p:cNvPicPr>
          <p:nvPr>
            <p:custDataLst>
              <p:tags r:id="rId21"/>
            </p:custDataLst>
          </p:nvPr>
        </p:nvPicPr>
        <p:blipFill rotWithShape="1">
          <a:blip r:embed="rId39" cstate="email">
            <a:extLst>
              <a:ext uri="{28A0092B-C50C-407E-A947-70E740481C1C}">
                <a14:useLocalDpi xmlns:a14="http://schemas.microsoft.com/office/drawing/2010/main"/>
              </a:ext>
            </a:extLst>
          </a:blip>
          <a:srcRect l="10401" t="9623" r="19557" b="20107"/>
          <a:stretch/>
        </p:blipFill>
        <p:spPr>
          <a:xfrm>
            <a:off x="4142013" y="10465865"/>
            <a:ext cx="693690" cy="463958"/>
          </a:xfrm>
          <a:prstGeom prst="rect">
            <a:avLst/>
          </a:prstGeom>
        </p:spPr>
      </p:pic>
      <p:sp>
        <p:nvSpPr>
          <p:cNvPr id="26" name="Est égal à 25">
            <a:extLst>
              <a:ext uri="{FF2B5EF4-FFF2-40B4-BE49-F238E27FC236}">
                <a16:creationId xmlns:a16="http://schemas.microsoft.com/office/drawing/2014/main" id="{9C4CED32-4015-41EF-AABA-E428461F832D}"/>
              </a:ext>
            </a:extLst>
          </p:cNvPr>
          <p:cNvSpPr/>
          <p:nvPr>
            <p:custDataLst>
              <p:tags r:id="rId22"/>
            </p:custDataLst>
          </p:nvPr>
        </p:nvSpPr>
        <p:spPr>
          <a:xfrm>
            <a:off x="4153020" y="10246948"/>
            <a:ext cx="571260" cy="190812"/>
          </a:xfrm>
          <a:prstGeom prst="mathEqual">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27" name="ZoneTexte 26">
            <a:extLst>
              <a:ext uri="{FF2B5EF4-FFF2-40B4-BE49-F238E27FC236}">
                <a16:creationId xmlns:a16="http://schemas.microsoft.com/office/drawing/2014/main" id="{8F1C056E-8406-4C6D-8FA2-D6A39FAED06E}"/>
              </a:ext>
            </a:extLst>
          </p:cNvPr>
          <p:cNvSpPr txBox="1"/>
          <p:nvPr>
            <p:custDataLst>
              <p:tags r:id="rId23"/>
            </p:custDataLst>
          </p:nvPr>
        </p:nvSpPr>
        <p:spPr>
          <a:xfrm>
            <a:off x="5026127" y="9935591"/>
            <a:ext cx="371393" cy="769441"/>
          </a:xfrm>
          <a:prstGeom prst="rect">
            <a:avLst/>
          </a:prstGeom>
          <a:noFill/>
        </p:spPr>
        <p:txBody>
          <a:bodyPr wrap="square" rtlCol="0">
            <a:spAutoFit/>
          </a:bodyPr>
          <a:lstStyle/>
          <a:p>
            <a:r>
              <a:rPr lang="fr-FR" sz="4400" b="1" dirty="0"/>
              <a:t>?</a:t>
            </a:r>
          </a:p>
        </p:txBody>
      </p:sp>
    </p:spTree>
    <p:extLst>
      <p:ext uri="{BB962C8B-B14F-4D97-AF65-F5344CB8AC3E}">
        <p14:creationId xmlns:p14="http://schemas.microsoft.com/office/powerpoint/2010/main" val="10795401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D8542144-34A3-40AA-9F80-070C929A4AC3}"/>
              </a:ext>
            </a:extLst>
          </p:cNvPr>
          <p:cNvSpPr txBox="1"/>
          <p:nvPr>
            <p:custDataLst>
              <p:tags r:id="rId1"/>
            </p:custDataLst>
          </p:nvPr>
        </p:nvSpPr>
        <p:spPr>
          <a:xfrm>
            <a:off x="366376" y="370348"/>
            <a:ext cx="5410200" cy="1600438"/>
          </a:xfrm>
          <a:prstGeom prst="rect">
            <a:avLst/>
          </a:prstGeom>
          <a:noFill/>
        </p:spPr>
        <p:txBody>
          <a:bodyPr wrap="square" rtlCol="0">
            <a:spAutoFit/>
          </a:bodyPr>
          <a:lstStyle/>
          <a:p>
            <a:r>
              <a:rPr lang="fr-FR" sz="1400" dirty="0">
                <a:latin typeface="Arial" panose="020B0604020202020204" pitchFamily="34" charset="0"/>
                <a:cs typeface="Arial" panose="020B0604020202020204" pitchFamily="34" charset="0"/>
              </a:rPr>
              <a:t>Allez, encore une petite BD :</a:t>
            </a:r>
          </a:p>
          <a:p>
            <a:r>
              <a:rPr lang="fr-FR" sz="1400" b="1" dirty="0">
                <a:latin typeface="Arial" panose="020B0604020202020204" pitchFamily="34" charset="0"/>
                <a:cs typeface="Arial" panose="020B0604020202020204" pitchFamily="34" charset="0"/>
              </a:rPr>
              <a:t>La Horde du Contrevent</a:t>
            </a:r>
            <a:r>
              <a:rPr lang="fr-FR" sz="1400" dirty="0">
                <a:latin typeface="Arial" panose="020B0604020202020204" pitchFamily="34" charset="0"/>
                <a:cs typeface="Arial" panose="020B0604020202020204" pitchFamily="34" charset="0"/>
              </a:rPr>
              <a:t>, illustration du roman d’Alain Damasio par </a:t>
            </a:r>
            <a:r>
              <a:rPr lang="fr-FR" sz="1400" b="1" dirty="0" err="1">
                <a:latin typeface="Arial" panose="020B0604020202020204" pitchFamily="34" charset="0"/>
                <a:cs typeface="Arial" panose="020B0604020202020204" pitchFamily="34" charset="0"/>
              </a:rPr>
              <a:t>Eric</a:t>
            </a:r>
            <a:r>
              <a:rPr lang="fr-FR" sz="1400" b="1" dirty="0">
                <a:latin typeface="Arial" panose="020B0604020202020204" pitchFamily="34" charset="0"/>
                <a:cs typeface="Arial" panose="020B0604020202020204" pitchFamily="34" charset="0"/>
              </a:rPr>
              <a:t> </a:t>
            </a:r>
            <a:r>
              <a:rPr lang="fr-FR" sz="1400" b="1" dirty="0" err="1">
                <a:latin typeface="Arial" panose="020B0604020202020204" pitchFamily="34" charset="0"/>
                <a:cs typeface="Arial" panose="020B0604020202020204" pitchFamily="34" charset="0"/>
              </a:rPr>
              <a:t>Hemminot</a:t>
            </a:r>
            <a:r>
              <a:rPr lang="fr-FR" sz="1400" dirty="0">
                <a:latin typeface="Arial" panose="020B0604020202020204" pitchFamily="34" charset="0"/>
                <a:cs typeface="Arial" panose="020B0604020202020204" pitchFamily="34" charset="0"/>
              </a:rPr>
              <a:t>. (3 albums à ce jour)</a:t>
            </a:r>
          </a:p>
          <a:p>
            <a:r>
              <a:rPr lang="fr-FR" sz="1400" dirty="0">
                <a:latin typeface="Arial" panose="020B0604020202020204" pitchFamily="34" charset="0"/>
                <a:cs typeface="Arial" panose="020B0604020202020204" pitchFamily="34" charset="0"/>
              </a:rPr>
              <a:t>Très fidèle au roman, le dessin de </a:t>
            </a:r>
            <a:r>
              <a:rPr lang="fr-FR" sz="1400" dirty="0" err="1">
                <a:latin typeface="Arial" panose="020B0604020202020204" pitchFamily="34" charset="0"/>
                <a:cs typeface="Arial" panose="020B0604020202020204" pitchFamily="34" charset="0"/>
              </a:rPr>
              <a:t>Hemminot</a:t>
            </a:r>
            <a:r>
              <a:rPr lang="fr-FR" sz="1400" dirty="0">
                <a:latin typeface="Arial" panose="020B0604020202020204" pitchFamily="34" charset="0"/>
                <a:cs typeface="Arial" panose="020B0604020202020204" pitchFamily="34" charset="0"/>
              </a:rPr>
              <a:t> sent la sueur, les larmes et les corps constamment confrontés à la douleur. </a:t>
            </a:r>
          </a:p>
          <a:p>
            <a:r>
              <a:rPr lang="fr-FR" sz="1400" dirty="0">
                <a:latin typeface="Arial" panose="020B0604020202020204" pitchFamily="34" charset="0"/>
                <a:cs typeface="Arial" panose="020B0604020202020204" pitchFamily="34" charset="0"/>
              </a:rPr>
              <a:t>Pour les Fans de Damasio et ceux qui veulent découvrir l’univers sans se taper 800 pages de texte.</a:t>
            </a:r>
          </a:p>
        </p:txBody>
      </p:sp>
      <p:pic>
        <p:nvPicPr>
          <p:cNvPr id="3" name="Image 2">
            <a:extLst>
              <a:ext uri="{FF2B5EF4-FFF2-40B4-BE49-F238E27FC236}">
                <a16:creationId xmlns:a16="http://schemas.microsoft.com/office/drawing/2014/main" id="{E8C19BDF-4AD0-4185-8B52-7037D5D48E08}"/>
              </a:ext>
            </a:extLst>
          </p:cNvPr>
          <p:cNvPicPr>
            <a:picLocks noChangeAspect="1"/>
          </p:cNvPicPr>
          <p:nvPr>
            <p:custDataLst>
              <p:tags r:id="rId2"/>
            </p:custDataLst>
          </p:nvPr>
        </p:nvPicPr>
        <p:blipFill>
          <a:blip r:embed="rId15" cstate="email">
            <a:extLst>
              <a:ext uri="{28A0092B-C50C-407E-A947-70E740481C1C}">
                <a14:useLocalDpi xmlns:a14="http://schemas.microsoft.com/office/drawing/2010/main"/>
              </a:ext>
            </a:extLst>
          </a:blip>
          <a:stretch>
            <a:fillRect/>
          </a:stretch>
        </p:blipFill>
        <p:spPr>
          <a:xfrm>
            <a:off x="564631" y="2073890"/>
            <a:ext cx="1789113" cy="2385484"/>
          </a:xfrm>
          <a:prstGeom prst="rect">
            <a:avLst/>
          </a:prstGeom>
        </p:spPr>
      </p:pic>
      <p:pic>
        <p:nvPicPr>
          <p:cNvPr id="4" name="Image 3">
            <a:extLst>
              <a:ext uri="{FF2B5EF4-FFF2-40B4-BE49-F238E27FC236}">
                <a16:creationId xmlns:a16="http://schemas.microsoft.com/office/drawing/2014/main" id="{6EC4C522-DBD1-4785-9BDF-ED912C2CE569}"/>
              </a:ext>
            </a:extLst>
          </p:cNvPr>
          <p:cNvPicPr>
            <a:picLocks noChangeAspect="1"/>
          </p:cNvPicPr>
          <p:nvPr>
            <p:custDataLst>
              <p:tags r:id="rId3"/>
            </p:custDataLst>
          </p:nvPr>
        </p:nvPicPr>
        <p:blipFill>
          <a:blip r:embed="rId16"/>
          <a:stretch>
            <a:fillRect/>
          </a:stretch>
        </p:blipFill>
        <p:spPr>
          <a:xfrm>
            <a:off x="2527817" y="2105374"/>
            <a:ext cx="1802366" cy="2385484"/>
          </a:xfrm>
          <a:prstGeom prst="rect">
            <a:avLst/>
          </a:prstGeom>
        </p:spPr>
      </p:pic>
      <p:pic>
        <p:nvPicPr>
          <p:cNvPr id="5" name="Image 4">
            <a:extLst>
              <a:ext uri="{FF2B5EF4-FFF2-40B4-BE49-F238E27FC236}">
                <a16:creationId xmlns:a16="http://schemas.microsoft.com/office/drawing/2014/main" id="{DE467D3D-69B5-4095-8876-F131741AE123}"/>
              </a:ext>
            </a:extLst>
          </p:cNvPr>
          <p:cNvPicPr>
            <a:picLocks noChangeAspect="1"/>
          </p:cNvPicPr>
          <p:nvPr>
            <p:custDataLst>
              <p:tags r:id="rId4"/>
            </p:custDataLst>
          </p:nvPr>
        </p:nvPicPr>
        <p:blipFill>
          <a:blip r:embed="rId17"/>
          <a:stretch>
            <a:fillRect/>
          </a:stretch>
        </p:blipFill>
        <p:spPr>
          <a:xfrm>
            <a:off x="4466647" y="2100911"/>
            <a:ext cx="1826722" cy="2385484"/>
          </a:xfrm>
          <a:prstGeom prst="rect">
            <a:avLst/>
          </a:prstGeom>
        </p:spPr>
      </p:pic>
      <p:sp>
        <p:nvSpPr>
          <p:cNvPr id="6" name="ZoneTexte 5">
            <a:extLst>
              <a:ext uri="{FF2B5EF4-FFF2-40B4-BE49-F238E27FC236}">
                <a16:creationId xmlns:a16="http://schemas.microsoft.com/office/drawing/2014/main" id="{22ADB620-7770-4CA2-9C1B-A28B87AAF10C}"/>
              </a:ext>
            </a:extLst>
          </p:cNvPr>
          <p:cNvSpPr txBox="1"/>
          <p:nvPr>
            <p:custDataLst>
              <p:tags r:id="rId5"/>
            </p:custDataLst>
          </p:nvPr>
        </p:nvSpPr>
        <p:spPr>
          <a:xfrm>
            <a:off x="138933" y="4918658"/>
            <a:ext cx="5327650" cy="738664"/>
          </a:xfrm>
          <a:prstGeom prst="rect">
            <a:avLst/>
          </a:prstGeom>
          <a:noFill/>
        </p:spPr>
        <p:txBody>
          <a:bodyPr wrap="square" rtlCol="0">
            <a:spAutoFit/>
          </a:bodyPr>
          <a:lstStyle/>
          <a:p>
            <a:r>
              <a:rPr lang="fr-FR" sz="1400" dirty="0">
                <a:latin typeface="Arial" panose="020B0604020202020204" pitchFamily="34" charset="0"/>
                <a:cs typeface="Arial" panose="020B0604020202020204" pitchFamily="34" charset="0"/>
              </a:rPr>
              <a:t>Enfin, on termine avec le chef d’</a:t>
            </a:r>
            <a:r>
              <a:rPr lang="fr-FR" sz="1400" dirty="0" err="1">
                <a:latin typeface="Arial" panose="020B0604020202020204" pitchFamily="34" charset="0"/>
                <a:cs typeface="Arial" panose="020B0604020202020204" pitchFamily="34" charset="0"/>
              </a:rPr>
              <a:t>oeuvre</a:t>
            </a:r>
            <a:r>
              <a:rPr lang="fr-FR" sz="1400" dirty="0">
                <a:latin typeface="Arial" panose="020B0604020202020204" pitchFamily="34" charset="0"/>
                <a:cs typeface="Arial" panose="020B0604020202020204" pitchFamily="34" charset="0"/>
              </a:rPr>
              <a:t> :</a:t>
            </a:r>
          </a:p>
          <a:p>
            <a:r>
              <a:rPr lang="fr-FR" sz="1400" dirty="0">
                <a:latin typeface="Arial" panose="020B0604020202020204" pitchFamily="34" charset="0"/>
                <a:cs typeface="Arial" panose="020B0604020202020204" pitchFamily="34" charset="0"/>
              </a:rPr>
              <a:t>L’incroyable catalogue des Monstres de Grégoire </a:t>
            </a:r>
            <a:r>
              <a:rPr lang="fr-FR" sz="1400" dirty="0" err="1">
                <a:latin typeface="Arial" panose="020B0604020202020204" pitchFamily="34" charset="0"/>
                <a:cs typeface="Arial" panose="020B0604020202020204" pitchFamily="34" charset="0"/>
              </a:rPr>
              <a:t>Kocjan</a:t>
            </a:r>
            <a:r>
              <a:rPr lang="fr-FR" sz="1400" dirty="0">
                <a:latin typeface="Arial" panose="020B0604020202020204" pitchFamily="34" charset="0"/>
                <a:cs typeface="Arial" panose="020B0604020202020204" pitchFamily="34" charset="0"/>
              </a:rPr>
              <a:t> et Matéo </a:t>
            </a:r>
            <a:r>
              <a:rPr lang="fr-FR" sz="1400" dirty="0" err="1">
                <a:latin typeface="Arial" panose="020B0604020202020204" pitchFamily="34" charset="0"/>
                <a:cs typeface="Arial" panose="020B0604020202020204" pitchFamily="34" charset="0"/>
              </a:rPr>
              <a:t>Dineen</a:t>
            </a:r>
            <a:r>
              <a:rPr lang="fr-FR" sz="1400" dirty="0">
                <a:latin typeface="Arial" panose="020B0604020202020204" pitchFamily="34" charset="0"/>
                <a:cs typeface="Arial" panose="020B0604020202020204" pitchFamily="34" charset="0"/>
              </a:rPr>
              <a:t>.</a:t>
            </a:r>
          </a:p>
        </p:txBody>
      </p:sp>
      <p:pic>
        <p:nvPicPr>
          <p:cNvPr id="7" name="Image 6">
            <a:extLst>
              <a:ext uri="{FF2B5EF4-FFF2-40B4-BE49-F238E27FC236}">
                <a16:creationId xmlns:a16="http://schemas.microsoft.com/office/drawing/2014/main" id="{6B232F94-DAE0-4067-961A-B3D94266C0EA}"/>
              </a:ext>
            </a:extLst>
          </p:cNvPr>
          <p:cNvPicPr>
            <a:picLocks noChangeAspect="1"/>
          </p:cNvPicPr>
          <p:nvPr>
            <p:custDataLst>
              <p:tags r:id="rId6"/>
            </p:custDataLst>
          </p:nvPr>
        </p:nvPicPr>
        <p:blipFill>
          <a:blip r:embed="rId18" cstate="email">
            <a:extLst>
              <a:ext uri="{28A0092B-C50C-407E-A947-70E740481C1C}">
                <a14:useLocalDpi xmlns:a14="http://schemas.microsoft.com/office/drawing/2010/main"/>
              </a:ext>
            </a:extLst>
          </a:blip>
          <a:stretch>
            <a:fillRect/>
          </a:stretch>
        </p:blipFill>
        <p:spPr>
          <a:xfrm>
            <a:off x="93393" y="5651623"/>
            <a:ext cx="2953571" cy="2953571"/>
          </a:xfrm>
          <a:prstGeom prst="rect">
            <a:avLst/>
          </a:prstGeom>
        </p:spPr>
      </p:pic>
      <p:pic>
        <p:nvPicPr>
          <p:cNvPr id="8" name="Image 7">
            <a:extLst>
              <a:ext uri="{FF2B5EF4-FFF2-40B4-BE49-F238E27FC236}">
                <a16:creationId xmlns:a16="http://schemas.microsoft.com/office/drawing/2014/main" id="{2FAABF8D-5827-45F5-8B68-FA7327BAFB0F}"/>
              </a:ext>
            </a:extLst>
          </p:cNvPr>
          <p:cNvPicPr>
            <a:picLocks noChangeAspect="1"/>
          </p:cNvPicPr>
          <p:nvPr>
            <p:custDataLst>
              <p:tags r:id="rId7"/>
            </p:custDataLst>
          </p:nvPr>
        </p:nvPicPr>
        <p:blipFill>
          <a:blip r:embed="rId19" cstate="email">
            <a:extLst>
              <a:ext uri="{28A0092B-C50C-407E-A947-70E740481C1C}">
                <a14:useLocalDpi xmlns:a14="http://schemas.microsoft.com/office/drawing/2010/main"/>
              </a:ext>
            </a:extLst>
          </a:blip>
          <a:stretch>
            <a:fillRect/>
          </a:stretch>
        </p:blipFill>
        <p:spPr>
          <a:xfrm>
            <a:off x="2950268" y="5712496"/>
            <a:ext cx="1244036" cy="1366282"/>
          </a:xfrm>
          <a:prstGeom prst="rect">
            <a:avLst/>
          </a:prstGeom>
        </p:spPr>
      </p:pic>
      <p:pic>
        <p:nvPicPr>
          <p:cNvPr id="9" name="Image 8">
            <a:extLst>
              <a:ext uri="{FF2B5EF4-FFF2-40B4-BE49-F238E27FC236}">
                <a16:creationId xmlns:a16="http://schemas.microsoft.com/office/drawing/2014/main" id="{79F72F8F-5656-4264-A5AA-37A04C219973}"/>
              </a:ext>
            </a:extLst>
          </p:cNvPr>
          <p:cNvPicPr>
            <a:picLocks noChangeAspect="1"/>
          </p:cNvPicPr>
          <p:nvPr>
            <p:custDataLst>
              <p:tags r:id="rId8"/>
            </p:custDataLst>
          </p:nvPr>
        </p:nvPicPr>
        <p:blipFill rotWithShape="1">
          <a:blip r:embed="rId20" cstate="email">
            <a:extLst>
              <a:ext uri="{28A0092B-C50C-407E-A947-70E740481C1C}">
                <a14:useLocalDpi xmlns:a14="http://schemas.microsoft.com/office/drawing/2010/main"/>
              </a:ext>
            </a:extLst>
          </a:blip>
          <a:srcRect l="27017" r="24678"/>
          <a:stretch/>
        </p:blipFill>
        <p:spPr>
          <a:xfrm>
            <a:off x="4586841" y="6366096"/>
            <a:ext cx="1137014" cy="1569244"/>
          </a:xfrm>
          <a:prstGeom prst="rect">
            <a:avLst/>
          </a:prstGeom>
        </p:spPr>
      </p:pic>
      <p:pic>
        <p:nvPicPr>
          <p:cNvPr id="10" name="Image 9">
            <a:extLst>
              <a:ext uri="{FF2B5EF4-FFF2-40B4-BE49-F238E27FC236}">
                <a16:creationId xmlns:a16="http://schemas.microsoft.com/office/drawing/2014/main" id="{15D598B5-0152-4A34-ACA8-0BEB6A93F518}"/>
              </a:ext>
            </a:extLst>
          </p:cNvPr>
          <p:cNvPicPr>
            <a:picLocks noChangeAspect="1"/>
          </p:cNvPicPr>
          <p:nvPr>
            <p:custDataLst>
              <p:tags r:id="rId9"/>
            </p:custDataLst>
          </p:nvPr>
        </p:nvPicPr>
        <p:blipFill>
          <a:blip r:embed="rId21" cstate="email">
            <a:extLst>
              <a:ext uri="{28A0092B-C50C-407E-A947-70E740481C1C}">
                <a14:useLocalDpi xmlns:a14="http://schemas.microsoft.com/office/drawing/2010/main"/>
              </a:ext>
            </a:extLst>
          </a:blip>
          <a:stretch>
            <a:fillRect/>
          </a:stretch>
        </p:blipFill>
        <p:spPr>
          <a:xfrm>
            <a:off x="4047547" y="8671882"/>
            <a:ext cx="1242459" cy="1348956"/>
          </a:xfrm>
          <a:prstGeom prst="rect">
            <a:avLst/>
          </a:prstGeom>
        </p:spPr>
      </p:pic>
      <p:sp>
        <p:nvSpPr>
          <p:cNvPr id="11" name="ZoneTexte 10">
            <a:extLst>
              <a:ext uri="{FF2B5EF4-FFF2-40B4-BE49-F238E27FC236}">
                <a16:creationId xmlns:a16="http://schemas.microsoft.com/office/drawing/2014/main" id="{8AA6DB95-3A82-45E2-A7FB-205C43E231CA}"/>
              </a:ext>
            </a:extLst>
          </p:cNvPr>
          <p:cNvSpPr txBox="1"/>
          <p:nvPr>
            <p:custDataLst>
              <p:tags r:id="rId10"/>
            </p:custDataLst>
          </p:nvPr>
        </p:nvSpPr>
        <p:spPr>
          <a:xfrm>
            <a:off x="112443" y="9181491"/>
            <a:ext cx="4404279" cy="307777"/>
          </a:xfrm>
          <a:prstGeom prst="rect">
            <a:avLst/>
          </a:prstGeom>
          <a:noFill/>
        </p:spPr>
        <p:txBody>
          <a:bodyPr wrap="square" rtlCol="0">
            <a:spAutoFit/>
          </a:bodyPr>
          <a:lstStyle/>
          <a:p>
            <a:r>
              <a:rPr lang="fr-FR" sz="1400" dirty="0">
                <a:latin typeface="Arial" panose="020B0604020202020204" pitchFamily="34" charset="0"/>
                <a:cs typeface="Arial" panose="020B0604020202020204" pitchFamily="34" charset="0"/>
              </a:rPr>
              <a:t>Et l’auteure de ce compte rendu : La </a:t>
            </a:r>
            <a:r>
              <a:rPr lang="fr-FR" sz="1400" dirty="0" err="1">
                <a:latin typeface="Arial" panose="020B0604020202020204" pitchFamily="34" charset="0"/>
                <a:cs typeface="Arial" panose="020B0604020202020204" pitchFamily="34" charset="0"/>
              </a:rPr>
              <a:t>Grump</a:t>
            </a:r>
            <a:endParaRPr lang="fr-FR" sz="1400" dirty="0">
              <a:latin typeface="Arial" panose="020B0604020202020204" pitchFamily="34" charset="0"/>
              <a:cs typeface="Arial" panose="020B0604020202020204" pitchFamily="34" charset="0"/>
            </a:endParaRPr>
          </a:p>
        </p:txBody>
      </p:sp>
      <p:sp>
        <p:nvSpPr>
          <p:cNvPr id="12" name="ZoneTexte 11">
            <a:extLst>
              <a:ext uri="{FF2B5EF4-FFF2-40B4-BE49-F238E27FC236}">
                <a16:creationId xmlns:a16="http://schemas.microsoft.com/office/drawing/2014/main" id="{6BEBE754-27B6-44E0-9133-85CF64741A7C}"/>
              </a:ext>
            </a:extLst>
          </p:cNvPr>
          <p:cNvSpPr txBox="1"/>
          <p:nvPr>
            <p:custDataLst>
              <p:tags r:id="rId11"/>
            </p:custDataLst>
          </p:nvPr>
        </p:nvSpPr>
        <p:spPr>
          <a:xfrm>
            <a:off x="2972934" y="7055081"/>
            <a:ext cx="1295400" cy="276999"/>
          </a:xfrm>
          <a:prstGeom prst="rect">
            <a:avLst/>
          </a:prstGeom>
          <a:noFill/>
        </p:spPr>
        <p:txBody>
          <a:bodyPr wrap="square" rtlCol="0">
            <a:spAutoFit/>
          </a:bodyPr>
          <a:lstStyle/>
          <a:p>
            <a:r>
              <a:rPr lang="fr-FR" sz="1200" dirty="0">
                <a:latin typeface="Arial" panose="020B0604020202020204" pitchFamily="34" charset="0"/>
                <a:cs typeface="Arial" panose="020B0604020202020204" pitchFamily="34" charset="0"/>
              </a:rPr>
              <a:t>Le </a:t>
            </a:r>
            <a:r>
              <a:rPr lang="fr-FR" sz="1200" dirty="0" err="1">
                <a:latin typeface="Arial" panose="020B0604020202020204" pitchFamily="34" charset="0"/>
                <a:cs typeface="Arial" panose="020B0604020202020204" pitchFamily="34" charset="0"/>
              </a:rPr>
              <a:t>Skrouli</a:t>
            </a:r>
            <a:endParaRPr lang="fr-FR" sz="1200" dirty="0">
              <a:latin typeface="Arial" panose="020B0604020202020204" pitchFamily="34" charset="0"/>
              <a:cs typeface="Arial" panose="020B0604020202020204" pitchFamily="34" charset="0"/>
            </a:endParaRPr>
          </a:p>
        </p:txBody>
      </p:sp>
      <p:sp>
        <p:nvSpPr>
          <p:cNvPr id="13" name="ZoneTexte 12">
            <a:extLst>
              <a:ext uri="{FF2B5EF4-FFF2-40B4-BE49-F238E27FC236}">
                <a16:creationId xmlns:a16="http://schemas.microsoft.com/office/drawing/2014/main" id="{9B585D0E-65E1-4DE6-A874-20AC0963F930}"/>
              </a:ext>
            </a:extLst>
          </p:cNvPr>
          <p:cNvSpPr txBox="1"/>
          <p:nvPr>
            <p:custDataLst>
              <p:tags r:id="rId12"/>
            </p:custDataLst>
          </p:nvPr>
        </p:nvSpPr>
        <p:spPr>
          <a:xfrm>
            <a:off x="3132030" y="8010564"/>
            <a:ext cx="3402120" cy="276999"/>
          </a:xfrm>
          <a:prstGeom prst="rect">
            <a:avLst/>
          </a:prstGeom>
          <a:noFill/>
        </p:spPr>
        <p:txBody>
          <a:bodyPr wrap="square" rtlCol="0">
            <a:spAutoFit/>
          </a:bodyPr>
          <a:lstStyle/>
          <a:p>
            <a:r>
              <a:rPr lang="fr-FR" sz="1200" dirty="0">
                <a:latin typeface="Arial" panose="020B0604020202020204" pitchFamily="34" charset="0"/>
                <a:cs typeface="Arial" panose="020B0604020202020204" pitchFamily="34" charset="0"/>
              </a:rPr>
              <a:t>Le </a:t>
            </a:r>
            <a:r>
              <a:rPr lang="fr-FR" sz="1200" dirty="0" err="1">
                <a:latin typeface="Arial" panose="020B0604020202020204" pitchFamily="34" charset="0"/>
                <a:cs typeface="Arial" panose="020B0604020202020204" pitchFamily="34" charset="0"/>
              </a:rPr>
              <a:t>Tartanouille</a:t>
            </a:r>
            <a:r>
              <a:rPr lang="fr-FR" sz="1200" dirty="0">
                <a:latin typeface="Arial" panose="020B0604020202020204" pitchFamily="34" charset="0"/>
                <a:cs typeface="Arial" panose="020B0604020202020204" pitchFamily="34" charset="0"/>
              </a:rPr>
              <a:t> boiteux voleur de chaussettes</a:t>
            </a:r>
          </a:p>
        </p:txBody>
      </p:sp>
      <p:sp>
        <p:nvSpPr>
          <p:cNvPr id="14" name="ZoneTexte 13">
            <a:extLst>
              <a:ext uri="{FF2B5EF4-FFF2-40B4-BE49-F238E27FC236}">
                <a16:creationId xmlns:a16="http://schemas.microsoft.com/office/drawing/2014/main" id="{1764E45A-13B0-401B-94CE-68C960A6C7FF}"/>
              </a:ext>
            </a:extLst>
          </p:cNvPr>
          <p:cNvSpPr txBox="1"/>
          <p:nvPr>
            <p:custDataLst>
              <p:tags r:id="rId13"/>
            </p:custDataLst>
          </p:nvPr>
        </p:nvSpPr>
        <p:spPr>
          <a:xfrm>
            <a:off x="382944" y="10265377"/>
            <a:ext cx="5837574" cy="1477328"/>
          </a:xfrm>
          <a:prstGeom prst="rect">
            <a:avLst/>
          </a:prstGeom>
          <a:noFill/>
        </p:spPr>
        <p:txBody>
          <a:bodyPr wrap="square" rtlCol="0">
            <a:spAutoFit/>
          </a:bodyPr>
          <a:lstStyle/>
          <a:p>
            <a:r>
              <a:rPr lang="fr-FR" dirty="0">
                <a:solidFill>
                  <a:srgbClr val="00B0F0"/>
                </a:solidFill>
              </a:rPr>
              <a:t>Voila, Clair de Runes c’est fini.</a:t>
            </a:r>
          </a:p>
          <a:p>
            <a:r>
              <a:rPr lang="fr-FR" dirty="0">
                <a:solidFill>
                  <a:srgbClr val="00B0F0"/>
                </a:solidFill>
              </a:rPr>
              <a:t>On a démontré qu’on étaient de joyeux gai-lurons, confiants dans l’humanité.</a:t>
            </a:r>
          </a:p>
          <a:p>
            <a:r>
              <a:rPr lang="fr-FR" dirty="0">
                <a:solidFill>
                  <a:srgbClr val="00B0F0"/>
                </a:solidFill>
              </a:rPr>
              <a:t>On se retrouve dans la joie et la bonne humeur, le 20 Novembre à la MDA</a:t>
            </a:r>
          </a:p>
        </p:txBody>
      </p:sp>
      <p:pic>
        <p:nvPicPr>
          <p:cNvPr id="15" name="Image 14">
            <a:extLst>
              <a:ext uri="{FF2B5EF4-FFF2-40B4-BE49-F238E27FC236}">
                <a16:creationId xmlns:a16="http://schemas.microsoft.com/office/drawing/2014/main" id="{9AEFBD53-047B-4482-A2F1-E831EF8AC4CB}"/>
              </a:ext>
            </a:extLst>
          </p:cNvPr>
          <p:cNvPicPr>
            <a:picLocks noChangeAspect="1"/>
          </p:cNvPicPr>
          <p:nvPr/>
        </p:nvPicPr>
        <p:blipFill>
          <a:blip r:embed="rId22" cstate="email">
            <a:extLst>
              <a:ext uri="{28A0092B-C50C-407E-A947-70E740481C1C}">
                <a14:useLocalDpi xmlns:a14="http://schemas.microsoft.com/office/drawing/2010/main"/>
              </a:ext>
            </a:extLst>
          </a:blip>
          <a:stretch>
            <a:fillRect/>
          </a:stretch>
        </p:blipFill>
        <p:spPr>
          <a:xfrm>
            <a:off x="5683308" y="11390344"/>
            <a:ext cx="537210" cy="596900"/>
          </a:xfrm>
          <a:prstGeom prst="rect">
            <a:avLst/>
          </a:prstGeom>
        </p:spPr>
      </p:pic>
    </p:spTree>
    <p:extLst>
      <p:ext uri="{BB962C8B-B14F-4D97-AF65-F5344CB8AC3E}">
        <p14:creationId xmlns:p14="http://schemas.microsoft.com/office/powerpoint/2010/main" val="101191982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11"/>
</p:tagLst>
</file>

<file path=ppt/tags/tag11.xml><?xml version="1.0" encoding="utf-8"?>
<p:tagLst xmlns:a="http://schemas.openxmlformats.org/drawingml/2006/main" xmlns:r="http://schemas.openxmlformats.org/officeDocument/2006/relationships" xmlns:p="http://schemas.openxmlformats.org/presentationml/2006/main">
  <p:tag name="NUM" val="12"/>
</p:tagLst>
</file>

<file path=ppt/tags/tag12.xml><?xml version="1.0" encoding="utf-8"?>
<p:tagLst xmlns:a="http://schemas.openxmlformats.org/drawingml/2006/main" xmlns:r="http://schemas.openxmlformats.org/officeDocument/2006/relationships" xmlns:p="http://schemas.openxmlformats.org/presentationml/2006/main">
  <p:tag name="NUM" val="1"/>
</p:tagLst>
</file>

<file path=ppt/tags/tag13.xml><?xml version="1.0" encoding="utf-8"?>
<p:tagLst xmlns:a="http://schemas.openxmlformats.org/drawingml/2006/main" xmlns:r="http://schemas.openxmlformats.org/officeDocument/2006/relationships" xmlns:p="http://schemas.openxmlformats.org/presentationml/2006/main">
  <p:tag name="NUM" val="2"/>
</p:tagLst>
</file>

<file path=ppt/tags/tag14.xml><?xml version="1.0" encoding="utf-8"?>
<p:tagLst xmlns:a="http://schemas.openxmlformats.org/drawingml/2006/main" xmlns:r="http://schemas.openxmlformats.org/officeDocument/2006/relationships" xmlns:p="http://schemas.openxmlformats.org/presentationml/2006/main">
  <p:tag name="NUM" val="3"/>
</p:tagLst>
</file>

<file path=ppt/tags/tag15.xml><?xml version="1.0" encoding="utf-8"?>
<p:tagLst xmlns:a="http://schemas.openxmlformats.org/drawingml/2006/main" xmlns:r="http://schemas.openxmlformats.org/officeDocument/2006/relationships" xmlns:p="http://schemas.openxmlformats.org/presentationml/2006/main">
  <p:tag name="NUM" val="4"/>
</p:tagLst>
</file>

<file path=ppt/tags/tag16.xml><?xml version="1.0" encoding="utf-8"?>
<p:tagLst xmlns:a="http://schemas.openxmlformats.org/drawingml/2006/main" xmlns:r="http://schemas.openxmlformats.org/officeDocument/2006/relationships" xmlns:p="http://schemas.openxmlformats.org/presentationml/2006/main">
  <p:tag name="NUM" val="5"/>
</p:tagLst>
</file>

<file path=ppt/tags/tag17.xml><?xml version="1.0" encoding="utf-8"?>
<p:tagLst xmlns:a="http://schemas.openxmlformats.org/drawingml/2006/main" xmlns:r="http://schemas.openxmlformats.org/officeDocument/2006/relationships" xmlns:p="http://schemas.openxmlformats.org/presentationml/2006/main">
  <p:tag name="NUM" val="6"/>
</p:tagLst>
</file>

<file path=ppt/tags/tag18.xml><?xml version="1.0" encoding="utf-8"?>
<p:tagLst xmlns:a="http://schemas.openxmlformats.org/drawingml/2006/main" xmlns:r="http://schemas.openxmlformats.org/officeDocument/2006/relationships" xmlns:p="http://schemas.openxmlformats.org/presentationml/2006/main">
  <p:tag name="NUM" val="7"/>
</p:tagLst>
</file>

<file path=ppt/tags/tag19.xml><?xml version="1.0" encoding="utf-8"?>
<p:tagLst xmlns:a="http://schemas.openxmlformats.org/drawingml/2006/main" xmlns:r="http://schemas.openxmlformats.org/officeDocument/2006/relationships" xmlns:p="http://schemas.openxmlformats.org/presentationml/2006/main">
  <p:tag name="NUM" val="8"/>
</p:tagLst>
</file>

<file path=ppt/tags/tag2.xml><?xml version="1.0" encoding="utf-8"?>
<p:tagLst xmlns:a="http://schemas.openxmlformats.org/drawingml/2006/main" xmlns:r="http://schemas.openxmlformats.org/officeDocument/2006/relationships" xmlns:p="http://schemas.openxmlformats.org/presentationml/2006/main">
  <p:tag name="NUM" val="3"/>
</p:tagLst>
</file>

<file path=ppt/tags/tag20.xml><?xml version="1.0" encoding="utf-8"?>
<p:tagLst xmlns:a="http://schemas.openxmlformats.org/drawingml/2006/main" xmlns:r="http://schemas.openxmlformats.org/officeDocument/2006/relationships" xmlns:p="http://schemas.openxmlformats.org/presentationml/2006/main">
  <p:tag name="NUM" val="9"/>
</p:tagLst>
</file>

<file path=ppt/tags/tag21.xml><?xml version="1.0" encoding="utf-8"?>
<p:tagLst xmlns:a="http://schemas.openxmlformats.org/drawingml/2006/main" xmlns:r="http://schemas.openxmlformats.org/officeDocument/2006/relationships" xmlns:p="http://schemas.openxmlformats.org/presentationml/2006/main">
  <p:tag name="NUM" val="10"/>
</p:tagLst>
</file>

<file path=ppt/tags/tag22.xml><?xml version="1.0" encoding="utf-8"?>
<p:tagLst xmlns:a="http://schemas.openxmlformats.org/drawingml/2006/main" xmlns:r="http://schemas.openxmlformats.org/officeDocument/2006/relationships" xmlns:p="http://schemas.openxmlformats.org/presentationml/2006/main">
  <p:tag name="NUM" val="11"/>
</p:tagLst>
</file>

<file path=ppt/tags/tag23.xml><?xml version="1.0" encoding="utf-8"?>
<p:tagLst xmlns:a="http://schemas.openxmlformats.org/drawingml/2006/main" xmlns:r="http://schemas.openxmlformats.org/officeDocument/2006/relationships" xmlns:p="http://schemas.openxmlformats.org/presentationml/2006/main">
  <p:tag name="NUM" val="1"/>
</p:tagLst>
</file>

<file path=ppt/tags/tag24.xml><?xml version="1.0" encoding="utf-8"?>
<p:tagLst xmlns:a="http://schemas.openxmlformats.org/drawingml/2006/main" xmlns:r="http://schemas.openxmlformats.org/officeDocument/2006/relationships" xmlns:p="http://schemas.openxmlformats.org/presentationml/2006/main">
  <p:tag name="NUM" val="2"/>
</p:tagLst>
</file>

<file path=ppt/tags/tag25.xml><?xml version="1.0" encoding="utf-8"?>
<p:tagLst xmlns:a="http://schemas.openxmlformats.org/drawingml/2006/main" xmlns:r="http://schemas.openxmlformats.org/officeDocument/2006/relationships" xmlns:p="http://schemas.openxmlformats.org/presentationml/2006/main">
  <p:tag name="NUM" val="3"/>
</p:tagLst>
</file>

<file path=ppt/tags/tag26.xml><?xml version="1.0" encoding="utf-8"?>
<p:tagLst xmlns:a="http://schemas.openxmlformats.org/drawingml/2006/main" xmlns:r="http://schemas.openxmlformats.org/officeDocument/2006/relationships" xmlns:p="http://schemas.openxmlformats.org/presentationml/2006/main">
  <p:tag name="NUM" val="5"/>
</p:tagLst>
</file>

<file path=ppt/tags/tag27.xml><?xml version="1.0" encoding="utf-8"?>
<p:tagLst xmlns:a="http://schemas.openxmlformats.org/drawingml/2006/main" xmlns:r="http://schemas.openxmlformats.org/officeDocument/2006/relationships" xmlns:p="http://schemas.openxmlformats.org/presentationml/2006/main">
  <p:tag name="NUM" val="6"/>
</p:tagLst>
</file>

<file path=ppt/tags/tag28.xml><?xml version="1.0" encoding="utf-8"?>
<p:tagLst xmlns:a="http://schemas.openxmlformats.org/drawingml/2006/main" xmlns:r="http://schemas.openxmlformats.org/officeDocument/2006/relationships" xmlns:p="http://schemas.openxmlformats.org/presentationml/2006/main">
  <p:tag name="NUM" val="7"/>
</p:tagLst>
</file>

<file path=ppt/tags/tag29.xml><?xml version="1.0" encoding="utf-8"?>
<p:tagLst xmlns:a="http://schemas.openxmlformats.org/drawingml/2006/main" xmlns:r="http://schemas.openxmlformats.org/officeDocument/2006/relationships" xmlns:p="http://schemas.openxmlformats.org/presentationml/2006/main">
  <p:tag name="NUM" val="8"/>
</p:tagLst>
</file>

<file path=ppt/tags/tag3.xml><?xml version="1.0" encoding="utf-8"?>
<p:tagLst xmlns:a="http://schemas.openxmlformats.org/drawingml/2006/main" xmlns:r="http://schemas.openxmlformats.org/officeDocument/2006/relationships" xmlns:p="http://schemas.openxmlformats.org/presentationml/2006/main">
  <p:tag name="NUM" val="4"/>
</p:tagLst>
</file>

<file path=ppt/tags/tag30.xml><?xml version="1.0" encoding="utf-8"?>
<p:tagLst xmlns:a="http://schemas.openxmlformats.org/drawingml/2006/main" xmlns:r="http://schemas.openxmlformats.org/officeDocument/2006/relationships" xmlns:p="http://schemas.openxmlformats.org/presentationml/2006/main">
  <p:tag name="NUM" val="9"/>
</p:tagLst>
</file>

<file path=ppt/tags/tag31.xml><?xml version="1.0" encoding="utf-8"?>
<p:tagLst xmlns:a="http://schemas.openxmlformats.org/drawingml/2006/main" xmlns:r="http://schemas.openxmlformats.org/officeDocument/2006/relationships" xmlns:p="http://schemas.openxmlformats.org/presentationml/2006/main">
  <p:tag name="NUM" val="10"/>
</p:tagLst>
</file>

<file path=ppt/tags/tag32.xml><?xml version="1.0" encoding="utf-8"?>
<p:tagLst xmlns:a="http://schemas.openxmlformats.org/drawingml/2006/main" xmlns:r="http://schemas.openxmlformats.org/officeDocument/2006/relationships" xmlns:p="http://schemas.openxmlformats.org/presentationml/2006/main">
  <p:tag name="NUM" val="11"/>
</p:tagLst>
</file>

<file path=ppt/tags/tag33.xml><?xml version="1.0" encoding="utf-8"?>
<p:tagLst xmlns:a="http://schemas.openxmlformats.org/drawingml/2006/main" xmlns:r="http://schemas.openxmlformats.org/officeDocument/2006/relationships" xmlns:p="http://schemas.openxmlformats.org/presentationml/2006/main">
  <p:tag name="NUM" val="12"/>
</p:tagLst>
</file>

<file path=ppt/tags/tag34.xml><?xml version="1.0" encoding="utf-8"?>
<p:tagLst xmlns:a="http://schemas.openxmlformats.org/drawingml/2006/main" xmlns:r="http://schemas.openxmlformats.org/officeDocument/2006/relationships" xmlns:p="http://schemas.openxmlformats.org/presentationml/2006/main">
  <p:tag name="NUM" val="13"/>
</p:tagLst>
</file>

<file path=ppt/tags/tag35.xml><?xml version="1.0" encoding="utf-8"?>
<p:tagLst xmlns:a="http://schemas.openxmlformats.org/drawingml/2006/main" xmlns:r="http://schemas.openxmlformats.org/officeDocument/2006/relationships" xmlns:p="http://schemas.openxmlformats.org/presentationml/2006/main">
  <p:tag name="NUM" val="1"/>
</p:tagLst>
</file>

<file path=ppt/tags/tag36.xml><?xml version="1.0" encoding="utf-8"?>
<p:tagLst xmlns:a="http://schemas.openxmlformats.org/drawingml/2006/main" xmlns:r="http://schemas.openxmlformats.org/officeDocument/2006/relationships" xmlns:p="http://schemas.openxmlformats.org/presentationml/2006/main">
  <p:tag name="NUM" val="2"/>
</p:tagLst>
</file>

<file path=ppt/tags/tag37.xml><?xml version="1.0" encoding="utf-8"?>
<p:tagLst xmlns:a="http://schemas.openxmlformats.org/drawingml/2006/main" xmlns:r="http://schemas.openxmlformats.org/officeDocument/2006/relationships" xmlns:p="http://schemas.openxmlformats.org/presentationml/2006/main">
  <p:tag name="NUM" val="3"/>
</p:tagLst>
</file>

<file path=ppt/tags/tag38.xml><?xml version="1.0" encoding="utf-8"?>
<p:tagLst xmlns:a="http://schemas.openxmlformats.org/drawingml/2006/main" xmlns:r="http://schemas.openxmlformats.org/officeDocument/2006/relationships" xmlns:p="http://schemas.openxmlformats.org/presentationml/2006/main">
  <p:tag name="NUM" val="4"/>
</p:tagLst>
</file>

<file path=ppt/tags/tag39.xml><?xml version="1.0" encoding="utf-8"?>
<p:tagLst xmlns:a="http://schemas.openxmlformats.org/drawingml/2006/main" xmlns:r="http://schemas.openxmlformats.org/officeDocument/2006/relationships" xmlns:p="http://schemas.openxmlformats.org/presentationml/2006/main">
  <p:tag name="NUM" val="5"/>
</p:tagLst>
</file>

<file path=ppt/tags/tag4.xml><?xml version="1.0" encoding="utf-8"?>
<p:tagLst xmlns:a="http://schemas.openxmlformats.org/drawingml/2006/main" xmlns:r="http://schemas.openxmlformats.org/officeDocument/2006/relationships" xmlns:p="http://schemas.openxmlformats.org/presentationml/2006/main">
  <p:tag name="NUM" val="5"/>
</p:tagLst>
</file>

<file path=ppt/tags/tag40.xml><?xml version="1.0" encoding="utf-8"?>
<p:tagLst xmlns:a="http://schemas.openxmlformats.org/drawingml/2006/main" xmlns:r="http://schemas.openxmlformats.org/officeDocument/2006/relationships" xmlns:p="http://schemas.openxmlformats.org/presentationml/2006/main">
  <p:tag name="NUM" val="6"/>
</p:tagLst>
</file>

<file path=ppt/tags/tag41.xml><?xml version="1.0" encoding="utf-8"?>
<p:tagLst xmlns:a="http://schemas.openxmlformats.org/drawingml/2006/main" xmlns:r="http://schemas.openxmlformats.org/officeDocument/2006/relationships" xmlns:p="http://schemas.openxmlformats.org/presentationml/2006/main">
  <p:tag name="NUM" val="7"/>
</p:tagLst>
</file>

<file path=ppt/tags/tag42.xml><?xml version="1.0" encoding="utf-8"?>
<p:tagLst xmlns:a="http://schemas.openxmlformats.org/drawingml/2006/main" xmlns:r="http://schemas.openxmlformats.org/officeDocument/2006/relationships" xmlns:p="http://schemas.openxmlformats.org/presentationml/2006/main">
  <p:tag name="NUM" val="8"/>
</p:tagLst>
</file>

<file path=ppt/tags/tag43.xml><?xml version="1.0" encoding="utf-8"?>
<p:tagLst xmlns:a="http://schemas.openxmlformats.org/drawingml/2006/main" xmlns:r="http://schemas.openxmlformats.org/officeDocument/2006/relationships" xmlns:p="http://schemas.openxmlformats.org/presentationml/2006/main">
  <p:tag name="NUM" val="9"/>
</p:tagLst>
</file>

<file path=ppt/tags/tag44.xml><?xml version="1.0" encoding="utf-8"?>
<p:tagLst xmlns:a="http://schemas.openxmlformats.org/drawingml/2006/main" xmlns:r="http://schemas.openxmlformats.org/officeDocument/2006/relationships" xmlns:p="http://schemas.openxmlformats.org/presentationml/2006/main">
  <p:tag name="NUM" val="10"/>
</p:tagLst>
</file>

<file path=ppt/tags/tag45.xml><?xml version="1.0" encoding="utf-8"?>
<p:tagLst xmlns:a="http://schemas.openxmlformats.org/drawingml/2006/main" xmlns:r="http://schemas.openxmlformats.org/officeDocument/2006/relationships" xmlns:p="http://schemas.openxmlformats.org/presentationml/2006/main">
  <p:tag name="NUM" val="11"/>
</p:tagLst>
</file>

<file path=ppt/tags/tag46.xml><?xml version="1.0" encoding="utf-8"?>
<p:tagLst xmlns:a="http://schemas.openxmlformats.org/drawingml/2006/main" xmlns:r="http://schemas.openxmlformats.org/officeDocument/2006/relationships" xmlns:p="http://schemas.openxmlformats.org/presentationml/2006/main">
  <p:tag name="NUM" val="12"/>
</p:tagLst>
</file>

<file path=ppt/tags/tag47.xml><?xml version="1.0" encoding="utf-8"?>
<p:tagLst xmlns:a="http://schemas.openxmlformats.org/drawingml/2006/main" xmlns:r="http://schemas.openxmlformats.org/officeDocument/2006/relationships" xmlns:p="http://schemas.openxmlformats.org/presentationml/2006/main">
  <p:tag name="NUM" val="1"/>
</p:tagLst>
</file>

<file path=ppt/tags/tag48.xml><?xml version="1.0" encoding="utf-8"?>
<p:tagLst xmlns:a="http://schemas.openxmlformats.org/drawingml/2006/main" xmlns:r="http://schemas.openxmlformats.org/officeDocument/2006/relationships" xmlns:p="http://schemas.openxmlformats.org/presentationml/2006/main">
  <p:tag name="NUM" val="2"/>
</p:tagLst>
</file>

<file path=ppt/tags/tag49.xml><?xml version="1.0" encoding="utf-8"?>
<p:tagLst xmlns:a="http://schemas.openxmlformats.org/drawingml/2006/main" xmlns:r="http://schemas.openxmlformats.org/officeDocument/2006/relationships" xmlns:p="http://schemas.openxmlformats.org/presentationml/2006/main">
  <p:tag name="NUM" val="3"/>
</p:tagLst>
</file>

<file path=ppt/tags/tag5.xml><?xml version="1.0" encoding="utf-8"?>
<p:tagLst xmlns:a="http://schemas.openxmlformats.org/drawingml/2006/main" xmlns:r="http://schemas.openxmlformats.org/officeDocument/2006/relationships" xmlns:p="http://schemas.openxmlformats.org/presentationml/2006/main">
  <p:tag name="NUM" val="6"/>
</p:tagLst>
</file>

<file path=ppt/tags/tag50.xml><?xml version="1.0" encoding="utf-8"?>
<p:tagLst xmlns:a="http://schemas.openxmlformats.org/drawingml/2006/main" xmlns:r="http://schemas.openxmlformats.org/officeDocument/2006/relationships" xmlns:p="http://schemas.openxmlformats.org/presentationml/2006/main">
  <p:tag name="NUM" val="4"/>
</p:tagLst>
</file>

<file path=ppt/tags/tag51.xml><?xml version="1.0" encoding="utf-8"?>
<p:tagLst xmlns:a="http://schemas.openxmlformats.org/drawingml/2006/main" xmlns:r="http://schemas.openxmlformats.org/officeDocument/2006/relationships" xmlns:p="http://schemas.openxmlformats.org/presentationml/2006/main">
  <p:tag name="NUM" val="5"/>
</p:tagLst>
</file>

<file path=ppt/tags/tag52.xml><?xml version="1.0" encoding="utf-8"?>
<p:tagLst xmlns:a="http://schemas.openxmlformats.org/drawingml/2006/main" xmlns:r="http://schemas.openxmlformats.org/officeDocument/2006/relationships" xmlns:p="http://schemas.openxmlformats.org/presentationml/2006/main">
  <p:tag name="NUM" val="6"/>
</p:tagLst>
</file>

<file path=ppt/tags/tag53.xml><?xml version="1.0" encoding="utf-8"?>
<p:tagLst xmlns:a="http://schemas.openxmlformats.org/drawingml/2006/main" xmlns:r="http://schemas.openxmlformats.org/officeDocument/2006/relationships" xmlns:p="http://schemas.openxmlformats.org/presentationml/2006/main">
  <p:tag name="NUM" val="7"/>
</p:tagLst>
</file>

<file path=ppt/tags/tag54.xml><?xml version="1.0" encoding="utf-8"?>
<p:tagLst xmlns:a="http://schemas.openxmlformats.org/drawingml/2006/main" xmlns:r="http://schemas.openxmlformats.org/officeDocument/2006/relationships" xmlns:p="http://schemas.openxmlformats.org/presentationml/2006/main">
  <p:tag name="NUM" val="8"/>
</p:tagLst>
</file>

<file path=ppt/tags/tag55.xml><?xml version="1.0" encoding="utf-8"?>
<p:tagLst xmlns:a="http://schemas.openxmlformats.org/drawingml/2006/main" xmlns:r="http://schemas.openxmlformats.org/officeDocument/2006/relationships" xmlns:p="http://schemas.openxmlformats.org/presentationml/2006/main">
  <p:tag name="NUM" val="9"/>
</p:tagLst>
</file>

<file path=ppt/tags/tag56.xml><?xml version="1.0" encoding="utf-8"?>
<p:tagLst xmlns:a="http://schemas.openxmlformats.org/drawingml/2006/main" xmlns:r="http://schemas.openxmlformats.org/officeDocument/2006/relationships" xmlns:p="http://schemas.openxmlformats.org/presentationml/2006/main">
  <p:tag name="NUM" val="10"/>
</p:tagLst>
</file>

<file path=ppt/tags/tag57.xml><?xml version="1.0" encoding="utf-8"?>
<p:tagLst xmlns:a="http://schemas.openxmlformats.org/drawingml/2006/main" xmlns:r="http://schemas.openxmlformats.org/officeDocument/2006/relationships" xmlns:p="http://schemas.openxmlformats.org/presentationml/2006/main">
  <p:tag name="NUM" val="11"/>
</p:tagLst>
</file>

<file path=ppt/tags/tag58.xml><?xml version="1.0" encoding="utf-8"?>
<p:tagLst xmlns:a="http://schemas.openxmlformats.org/drawingml/2006/main" xmlns:r="http://schemas.openxmlformats.org/officeDocument/2006/relationships" xmlns:p="http://schemas.openxmlformats.org/presentationml/2006/main">
  <p:tag name="NUM" val="12"/>
</p:tagLst>
</file>

<file path=ppt/tags/tag59.xml><?xml version="1.0" encoding="utf-8"?>
<p:tagLst xmlns:a="http://schemas.openxmlformats.org/drawingml/2006/main" xmlns:r="http://schemas.openxmlformats.org/officeDocument/2006/relationships" xmlns:p="http://schemas.openxmlformats.org/presentationml/2006/main">
  <p:tag name="NUM" val="13"/>
</p:tagLst>
</file>

<file path=ppt/tags/tag6.xml><?xml version="1.0" encoding="utf-8"?>
<p:tagLst xmlns:a="http://schemas.openxmlformats.org/drawingml/2006/main" xmlns:r="http://schemas.openxmlformats.org/officeDocument/2006/relationships" xmlns:p="http://schemas.openxmlformats.org/presentationml/2006/main">
  <p:tag name="NUM" val="7"/>
</p:tagLst>
</file>

<file path=ppt/tags/tag60.xml><?xml version="1.0" encoding="utf-8"?>
<p:tagLst xmlns:a="http://schemas.openxmlformats.org/drawingml/2006/main" xmlns:r="http://schemas.openxmlformats.org/officeDocument/2006/relationships" xmlns:p="http://schemas.openxmlformats.org/presentationml/2006/main">
  <p:tag name="NUM" val="14"/>
</p:tagLst>
</file>

<file path=ppt/tags/tag61.xml><?xml version="1.0" encoding="utf-8"?>
<p:tagLst xmlns:a="http://schemas.openxmlformats.org/drawingml/2006/main" xmlns:r="http://schemas.openxmlformats.org/officeDocument/2006/relationships" xmlns:p="http://schemas.openxmlformats.org/presentationml/2006/main">
  <p:tag name="NUM" val="1"/>
</p:tagLst>
</file>

<file path=ppt/tags/tag62.xml><?xml version="1.0" encoding="utf-8"?>
<p:tagLst xmlns:a="http://schemas.openxmlformats.org/drawingml/2006/main" xmlns:r="http://schemas.openxmlformats.org/officeDocument/2006/relationships" xmlns:p="http://schemas.openxmlformats.org/presentationml/2006/main">
  <p:tag name="NUM" val="2"/>
</p:tagLst>
</file>

<file path=ppt/tags/tag63.xml><?xml version="1.0" encoding="utf-8"?>
<p:tagLst xmlns:a="http://schemas.openxmlformats.org/drawingml/2006/main" xmlns:r="http://schemas.openxmlformats.org/officeDocument/2006/relationships" xmlns:p="http://schemas.openxmlformats.org/presentationml/2006/main">
  <p:tag name="NUM" val="3"/>
</p:tagLst>
</file>

<file path=ppt/tags/tag64.xml><?xml version="1.0" encoding="utf-8"?>
<p:tagLst xmlns:a="http://schemas.openxmlformats.org/drawingml/2006/main" xmlns:r="http://schemas.openxmlformats.org/officeDocument/2006/relationships" xmlns:p="http://schemas.openxmlformats.org/presentationml/2006/main">
  <p:tag name="NUM" val="4"/>
</p:tagLst>
</file>

<file path=ppt/tags/tag65.xml><?xml version="1.0" encoding="utf-8"?>
<p:tagLst xmlns:a="http://schemas.openxmlformats.org/drawingml/2006/main" xmlns:r="http://schemas.openxmlformats.org/officeDocument/2006/relationships" xmlns:p="http://schemas.openxmlformats.org/presentationml/2006/main">
  <p:tag name="NUM" val="5"/>
</p:tagLst>
</file>

<file path=ppt/tags/tag66.xml><?xml version="1.0" encoding="utf-8"?>
<p:tagLst xmlns:a="http://schemas.openxmlformats.org/drawingml/2006/main" xmlns:r="http://schemas.openxmlformats.org/officeDocument/2006/relationships" xmlns:p="http://schemas.openxmlformats.org/presentationml/2006/main">
  <p:tag name="NUM" val="6"/>
</p:tagLst>
</file>

<file path=ppt/tags/tag67.xml><?xml version="1.0" encoding="utf-8"?>
<p:tagLst xmlns:a="http://schemas.openxmlformats.org/drawingml/2006/main" xmlns:r="http://schemas.openxmlformats.org/officeDocument/2006/relationships" xmlns:p="http://schemas.openxmlformats.org/presentationml/2006/main">
  <p:tag name="NUM" val="7"/>
</p:tagLst>
</file>

<file path=ppt/tags/tag68.xml><?xml version="1.0" encoding="utf-8"?>
<p:tagLst xmlns:a="http://schemas.openxmlformats.org/drawingml/2006/main" xmlns:r="http://schemas.openxmlformats.org/officeDocument/2006/relationships" xmlns:p="http://schemas.openxmlformats.org/presentationml/2006/main">
  <p:tag name="NUM" val="8"/>
</p:tagLst>
</file>

<file path=ppt/tags/tag69.xml><?xml version="1.0" encoding="utf-8"?>
<p:tagLst xmlns:a="http://schemas.openxmlformats.org/drawingml/2006/main" xmlns:r="http://schemas.openxmlformats.org/officeDocument/2006/relationships" xmlns:p="http://schemas.openxmlformats.org/presentationml/2006/main">
  <p:tag name="NUM" val="9"/>
</p:tagLst>
</file>

<file path=ppt/tags/tag7.xml><?xml version="1.0" encoding="utf-8"?>
<p:tagLst xmlns:a="http://schemas.openxmlformats.org/drawingml/2006/main" xmlns:r="http://schemas.openxmlformats.org/officeDocument/2006/relationships" xmlns:p="http://schemas.openxmlformats.org/presentationml/2006/main">
  <p:tag name="NUM" val="8"/>
</p:tagLst>
</file>

<file path=ppt/tags/tag70.xml><?xml version="1.0" encoding="utf-8"?>
<p:tagLst xmlns:a="http://schemas.openxmlformats.org/drawingml/2006/main" xmlns:r="http://schemas.openxmlformats.org/officeDocument/2006/relationships" xmlns:p="http://schemas.openxmlformats.org/presentationml/2006/main">
  <p:tag name="NUM" val="10"/>
</p:tagLst>
</file>

<file path=ppt/tags/tag71.xml><?xml version="1.0" encoding="utf-8"?>
<p:tagLst xmlns:a="http://schemas.openxmlformats.org/drawingml/2006/main" xmlns:r="http://schemas.openxmlformats.org/officeDocument/2006/relationships" xmlns:p="http://schemas.openxmlformats.org/presentationml/2006/main">
  <p:tag name="NUM" val="11"/>
</p:tagLst>
</file>

<file path=ppt/tags/tag72.xml><?xml version="1.0" encoding="utf-8"?>
<p:tagLst xmlns:a="http://schemas.openxmlformats.org/drawingml/2006/main" xmlns:r="http://schemas.openxmlformats.org/officeDocument/2006/relationships" xmlns:p="http://schemas.openxmlformats.org/presentationml/2006/main">
  <p:tag name="NUM" val="12"/>
</p:tagLst>
</file>

<file path=ppt/tags/tag73.xml><?xml version="1.0" encoding="utf-8"?>
<p:tagLst xmlns:a="http://schemas.openxmlformats.org/drawingml/2006/main" xmlns:r="http://schemas.openxmlformats.org/officeDocument/2006/relationships" xmlns:p="http://schemas.openxmlformats.org/presentationml/2006/main">
  <p:tag name="NUM" val="13"/>
</p:tagLst>
</file>

<file path=ppt/tags/tag74.xml><?xml version="1.0" encoding="utf-8"?>
<p:tagLst xmlns:a="http://schemas.openxmlformats.org/drawingml/2006/main" xmlns:r="http://schemas.openxmlformats.org/officeDocument/2006/relationships" xmlns:p="http://schemas.openxmlformats.org/presentationml/2006/main">
  <p:tag name="NUM" val="14"/>
</p:tagLst>
</file>

<file path=ppt/tags/tag75.xml><?xml version="1.0" encoding="utf-8"?>
<p:tagLst xmlns:a="http://schemas.openxmlformats.org/drawingml/2006/main" xmlns:r="http://schemas.openxmlformats.org/officeDocument/2006/relationships" xmlns:p="http://schemas.openxmlformats.org/presentationml/2006/main">
  <p:tag name="NUM" val="15"/>
</p:tagLst>
</file>

<file path=ppt/tags/tag76.xml><?xml version="1.0" encoding="utf-8"?>
<p:tagLst xmlns:a="http://schemas.openxmlformats.org/drawingml/2006/main" xmlns:r="http://schemas.openxmlformats.org/officeDocument/2006/relationships" xmlns:p="http://schemas.openxmlformats.org/presentationml/2006/main">
  <p:tag name="NUM" val="16"/>
</p:tagLst>
</file>

<file path=ppt/tags/tag77.xml><?xml version="1.0" encoding="utf-8"?>
<p:tagLst xmlns:a="http://schemas.openxmlformats.org/drawingml/2006/main" xmlns:r="http://schemas.openxmlformats.org/officeDocument/2006/relationships" xmlns:p="http://schemas.openxmlformats.org/presentationml/2006/main">
  <p:tag name="NUM" val="17"/>
</p:tagLst>
</file>

<file path=ppt/tags/tag78.xml><?xml version="1.0" encoding="utf-8"?>
<p:tagLst xmlns:a="http://schemas.openxmlformats.org/drawingml/2006/main" xmlns:r="http://schemas.openxmlformats.org/officeDocument/2006/relationships" xmlns:p="http://schemas.openxmlformats.org/presentationml/2006/main">
  <p:tag name="NUM" val="18"/>
</p:tagLst>
</file>

<file path=ppt/tags/tag79.xml><?xml version="1.0" encoding="utf-8"?>
<p:tagLst xmlns:a="http://schemas.openxmlformats.org/drawingml/2006/main" xmlns:r="http://schemas.openxmlformats.org/officeDocument/2006/relationships" xmlns:p="http://schemas.openxmlformats.org/presentationml/2006/main">
  <p:tag name="NUM" val="19"/>
</p:tagLst>
</file>

<file path=ppt/tags/tag8.xml><?xml version="1.0" encoding="utf-8"?>
<p:tagLst xmlns:a="http://schemas.openxmlformats.org/drawingml/2006/main" xmlns:r="http://schemas.openxmlformats.org/officeDocument/2006/relationships" xmlns:p="http://schemas.openxmlformats.org/presentationml/2006/main">
  <p:tag name="NUM" val="9"/>
</p:tagLst>
</file>

<file path=ppt/tags/tag80.xml><?xml version="1.0" encoding="utf-8"?>
<p:tagLst xmlns:a="http://schemas.openxmlformats.org/drawingml/2006/main" xmlns:r="http://schemas.openxmlformats.org/officeDocument/2006/relationships" xmlns:p="http://schemas.openxmlformats.org/presentationml/2006/main">
  <p:tag name="NUM" val="20"/>
</p:tagLst>
</file>

<file path=ppt/tags/tag81.xml><?xml version="1.0" encoding="utf-8"?>
<p:tagLst xmlns:a="http://schemas.openxmlformats.org/drawingml/2006/main" xmlns:r="http://schemas.openxmlformats.org/officeDocument/2006/relationships" xmlns:p="http://schemas.openxmlformats.org/presentationml/2006/main">
  <p:tag name="NUM" val="21"/>
</p:tagLst>
</file>

<file path=ppt/tags/tag82.xml><?xml version="1.0" encoding="utf-8"?>
<p:tagLst xmlns:a="http://schemas.openxmlformats.org/drawingml/2006/main" xmlns:r="http://schemas.openxmlformats.org/officeDocument/2006/relationships" xmlns:p="http://schemas.openxmlformats.org/presentationml/2006/main">
  <p:tag name="NUM" val="22"/>
</p:tagLst>
</file>

<file path=ppt/tags/tag83.xml><?xml version="1.0" encoding="utf-8"?>
<p:tagLst xmlns:a="http://schemas.openxmlformats.org/drawingml/2006/main" xmlns:r="http://schemas.openxmlformats.org/officeDocument/2006/relationships" xmlns:p="http://schemas.openxmlformats.org/presentationml/2006/main">
  <p:tag name="NUM" val="23"/>
</p:tagLst>
</file>

<file path=ppt/tags/tag84.xml><?xml version="1.0" encoding="utf-8"?>
<p:tagLst xmlns:a="http://schemas.openxmlformats.org/drawingml/2006/main" xmlns:r="http://schemas.openxmlformats.org/officeDocument/2006/relationships" xmlns:p="http://schemas.openxmlformats.org/presentationml/2006/main">
  <p:tag name="NUM" val="1"/>
</p:tagLst>
</file>

<file path=ppt/tags/tag85.xml><?xml version="1.0" encoding="utf-8"?>
<p:tagLst xmlns:a="http://schemas.openxmlformats.org/drawingml/2006/main" xmlns:r="http://schemas.openxmlformats.org/officeDocument/2006/relationships" xmlns:p="http://schemas.openxmlformats.org/presentationml/2006/main">
  <p:tag name="NUM" val="2"/>
</p:tagLst>
</file>

<file path=ppt/tags/tag86.xml><?xml version="1.0" encoding="utf-8"?>
<p:tagLst xmlns:a="http://schemas.openxmlformats.org/drawingml/2006/main" xmlns:r="http://schemas.openxmlformats.org/officeDocument/2006/relationships" xmlns:p="http://schemas.openxmlformats.org/presentationml/2006/main">
  <p:tag name="NUM" val="3"/>
</p:tagLst>
</file>

<file path=ppt/tags/tag87.xml><?xml version="1.0" encoding="utf-8"?>
<p:tagLst xmlns:a="http://schemas.openxmlformats.org/drawingml/2006/main" xmlns:r="http://schemas.openxmlformats.org/officeDocument/2006/relationships" xmlns:p="http://schemas.openxmlformats.org/presentationml/2006/main">
  <p:tag name="NUM" val="4"/>
</p:tagLst>
</file>

<file path=ppt/tags/tag88.xml><?xml version="1.0" encoding="utf-8"?>
<p:tagLst xmlns:a="http://schemas.openxmlformats.org/drawingml/2006/main" xmlns:r="http://schemas.openxmlformats.org/officeDocument/2006/relationships" xmlns:p="http://schemas.openxmlformats.org/presentationml/2006/main">
  <p:tag name="NUM" val="5"/>
</p:tagLst>
</file>

<file path=ppt/tags/tag89.xml><?xml version="1.0" encoding="utf-8"?>
<p:tagLst xmlns:a="http://schemas.openxmlformats.org/drawingml/2006/main" xmlns:r="http://schemas.openxmlformats.org/officeDocument/2006/relationships" xmlns:p="http://schemas.openxmlformats.org/presentationml/2006/main">
  <p:tag name="NUM" val="6"/>
</p:tagLst>
</file>

<file path=ppt/tags/tag9.xml><?xml version="1.0" encoding="utf-8"?>
<p:tagLst xmlns:a="http://schemas.openxmlformats.org/drawingml/2006/main" xmlns:r="http://schemas.openxmlformats.org/officeDocument/2006/relationships" xmlns:p="http://schemas.openxmlformats.org/presentationml/2006/main">
  <p:tag name="NUM" val="10"/>
</p:tagLst>
</file>

<file path=ppt/tags/tag90.xml><?xml version="1.0" encoding="utf-8"?>
<p:tagLst xmlns:a="http://schemas.openxmlformats.org/drawingml/2006/main" xmlns:r="http://schemas.openxmlformats.org/officeDocument/2006/relationships" xmlns:p="http://schemas.openxmlformats.org/presentationml/2006/main">
  <p:tag name="NUM" val="7"/>
</p:tagLst>
</file>

<file path=ppt/tags/tag91.xml><?xml version="1.0" encoding="utf-8"?>
<p:tagLst xmlns:a="http://schemas.openxmlformats.org/drawingml/2006/main" xmlns:r="http://schemas.openxmlformats.org/officeDocument/2006/relationships" xmlns:p="http://schemas.openxmlformats.org/presentationml/2006/main">
  <p:tag name="NUM" val="8"/>
</p:tagLst>
</file>

<file path=ppt/tags/tag92.xml><?xml version="1.0" encoding="utf-8"?>
<p:tagLst xmlns:a="http://schemas.openxmlformats.org/drawingml/2006/main" xmlns:r="http://schemas.openxmlformats.org/officeDocument/2006/relationships" xmlns:p="http://schemas.openxmlformats.org/presentationml/2006/main">
  <p:tag name="NUM" val="9"/>
</p:tagLst>
</file>

<file path=ppt/tags/tag93.xml><?xml version="1.0" encoding="utf-8"?>
<p:tagLst xmlns:a="http://schemas.openxmlformats.org/drawingml/2006/main" xmlns:r="http://schemas.openxmlformats.org/officeDocument/2006/relationships" xmlns:p="http://schemas.openxmlformats.org/presentationml/2006/main">
  <p:tag name="NUM" val="10"/>
</p:tagLst>
</file>

<file path=ppt/tags/tag94.xml><?xml version="1.0" encoding="utf-8"?>
<p:tagLst xmlns:a="http://schemas.openxmlformats.org/drawingml/2006/main" xmlns:r="http://schemas.openxmlformats.org/officeDocument/2006/relationships" xmlns:p="http://schemas.openxmlformats.org/presentationml/2006/main">
  <p:tag name="NUM" val="11"/>
</p:tagLst>
</file>

<file path=ppt/tags/tag95.xml><?xml version="1.0" encoding="utf-8"?>
<p:tagLst xmlns:a="http://schemas.openxmlformats.org/drawingml/2006/main" xmlns:r="http://schemas.openxmlformats.org/officeDocument/2006/relationships" xmlns:p="http://schemas.openxmlformats.org/presentationml/2006/main">
  <p:tag name="NUM" val="12"/>
</p:tagLst>
</file>

<file path=ppt/tags/tag96.xml><?xml version="1.0" encoding="utf-8"?>
<p:tagLst xmlns:a="http://schemas.openxmlformats.org/drawingml/2006/main" xmlns:r="http://schemas.openxmlformats.org/officeDocument/2006/relationships" xmlns:p="http://schemas.openxmlformats.org/presentationml/2006/main">
  <p:tag name="NUM" val="13"/>
</p:tagLst>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365</TotalTime>
  <Words>1840</Words>
  <Application>Microsoft Office PowerPoint</Application>
  <PresentationFormat>Grand écran</PresentationFormat>
  <Paragraphs>93</Paragraphs>
  <Slides>7</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7</vt:i4>
      </vt:variant>
    </vt:vector>
  </HeadingPairs>
  <TitlesOfParts>
    <vt:vector size="12" baseType="lpstr">
      <vt:lpstr>Abadi</vt:lpstr>
      <vt:lpstr>Arial</vt:lpstr>
      <vt:lpstr>Calibri</vt:lpstr>
      <vt:lpstr>Calibri Light</vt:lpstr>
      <vt:lpstr>Thème Office</vt:lpstr>
      <vt:lpstr>Le mot du jour :  POSITIVE ATTITUDE !!!</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mot du jour :  POSITIVE ATTITUDE !!!</dc:title>
  <dc:creator>yves astic</dc:creator>
  <cp:lastModifiedBy>yves astic</cp:lastModifiedBy>
  <cp:revision>16</cp:revision>
  <dcterms:created xsi:type="dcterms:W3CDTF">2021-10-17T09:23:44Z</dcterms:created>
  <dcterms:modified xsi:type="dcterms:W3CDTF">2021-10-17T15:39:01Z</dcterms:modified>
</cp:coreProperties>
</file>