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8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20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415205-B840-4C03-E56D-9FD001C66D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A3A14B9-4E1D-8F3D-4F40-C785EDEB1C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1610A39-064D-B48F-D90A-7D1E93DC3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5D9C8-FD0D-4583-9F08-AEFE8EAC3DD7}" type="datetimeFigureOut">
              <a:rPr lang="fr-FR" smtClean="0"/>
              <a:t>16/08/2024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44AC69-3B02-494B-4875-6080488DF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441782B-6067-1F9A-AFC1-FD2C47249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78631-83DD-400A-B165-E564801FC8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460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696022-7CB8-F3D3-0CA4-0C6EE7FF8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65C6E8A-22D7-AD7B-3171-FEC7D9384C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77C61D3-C43E-9CA5-FD40-72F503F95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5D9C8-FD0D-4583-9F08-AEFE8EAC3DD7}" type="datetimeFigureOut">
              <a:rPr lang="fr-FR" smtClean="0"/>
              <a:t>16/08/2024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C81537B-3B87-8FD5-6BD9-EE94D8856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E039B6E-AA5B-9ECC-FB43-2C4F46786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78631-83DD-400A-B165-E564801FC8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5488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065B38CE-D790-3807-896F-D7910A5222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612DC91-DA12-90D8-A58E-EFAE0A2EA3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F163E38-0009-1FED-F750-C70F01732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5D9C8-FD0D-4583-9F08-AEFE8EAC3DD7}" type="datetimeFigureOut">
              <a:rPr lang="fr-FR" smtClean="0"/>
              <a:t>16/08/2024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34B759F-1345-3428-B5FF-3324CCE33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41FE300-B5CD-B313-A893-8A8771EF4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78631-83DD-400A-B165-E564801FC8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4392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0E1FBF-955F-DEC7-C59A-40D518B58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14F9F32-3C35-26BF-BD97-7D8DF0FD1A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7264B6-71AB-AC45-024F-CE3C64E3D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5D9C8-FD0D-4583-9F08-AEFE8EAC3DD7}" type="datetimeFigureOut">
              <a:rPr lang="fr-FR" smtClean="0"/>
              <a:t>16/08/2024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BC3B4E0-C13A-05A6-FF9C-D625D2336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B765756-2E2E-8BC0-CA48-5875E8EDE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78631-83DD-400A-B165-E564801FC8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5396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96E3EA-D3BE-23AE-C8E4-D662E3A2D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7519D32-64DD-DDD1-C272-674D235729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32AED59-A385-AE07-A635-06CACF422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5D9C8-FD0D-4583-9F08-AEFE8EAC3DD7}" type="datetimeFigureOut">
              <a:rPr lang="fr-FR" smtClean="0"/>
              <a:t>16/08/2024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42E4F2F-52EC-CAF7-B289-BC2E5BF70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519F4DE-FCFC-F492-37DF-7E93BAA7B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78631-83DD-400A-B165-E564801FC8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3734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F19F945-3EFB-533F-75A1-9E214A40C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D3E003A-89AD-042B-9290-37A0A9B55C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5CAF915-8950-CB93-9C1C-356C933B4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6834FFD-1B9D-C964-A8D3-0543BB24D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5D9C8-FD0D-4583-9F08-AEFE8EAC3DD7}" type="datetimeFigureOut">
              <a:rPr lang="fr-FR" smtClean="0"/>
              <a:t>16/08/2024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1572F33-CAEE-444F-3CC1-D3BAB56E6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B9B7898-6F77-395B-912F-A520769DA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78631-83DD-400A-B165-E564801FC8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5635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B66B26-95C9-569B-6B49-93A38FE7A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5CC8AF-4B66-7725-6EFF-11FE1EDBCB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94D3E1A-2DB6-D663-0E76-61A07909AA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49180DDC-2D14-CDA1-D54D-2B042003A3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32FA13B-7D4B-1FDC-DFFA-453A7C64E2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ECA2F47A-8B0B-EE8F-53F9-7E0505B4D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5D9C8-FD0D-4583-9F08-AEFE8EAC3DD7}" type="datetimeFigureOut">
              <a:rPr lang="fr-FR" smtClean="0"/>
              <a:t>16/08/2024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24F63D35-BB3D-C531-8854-8ED1C85C6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A814CE16-44C0-630A-F3EA-0B0B10DD9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78631-83DD-400A-B165-E564801FC8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0701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CA00B7-50D3-5685-1C7C-FDB21C1AD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4DDBCFF-042E-1945-DD8A-E38B6F9A8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5D9C8-FD0D-4583-9F08-AEFE8EAC3DD7}" type="datetimeFigureOut">
              <a:rPr lang="fr-FR" smtClean="0"/>
              <a:t>16/08/2024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B8428FD-250C-BC00-A505-7E9C31274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F74C9FE-C594-6796-393F-483550C52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78631-83DD-400A-B165-E564801FC8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1159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03CC5FE-6318-152F-54CD-9180E411B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5D9C8-FD0D-4583-9F08-AEFE8EAC3DD7}" type="datetimeFigureOut">
              <a:rPr lang="fr-FR" smtClean="0"/>
              <a:t>16/08/2024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810F4C4-64E7-CC37-4DAD-B640F04E5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2285910-9423-CF6F-6148-C9ABA6141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78631-83DD-400A-B165-E564801FC8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9201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04FD8EC-DD2D-6620-7774-EA51DD6AA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5182245-A3D1-0B4C-98AF-F38005AA6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922D482-C150-4882-9CB5-4A615BBD7F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188A1C8-62C3-5D42-D562-1B946E996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5D9C8-FD0D-4583-9F08-AEFE8EAC3DD7}" type="datetimeFigureOut">
              <a:rPr lang="fr-FR" smtClean="0"/>
              <a:t>16/08/2024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0DD43F9-BF2F-6728-B766-2CC218E25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FBBE687-A993-3328-3D89-DA38E511F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78631-83DD-400A-B165-E564801FC8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9056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7608AF-6ADC-B7FB-06B1-430798BB9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104F529-67D1-E1E0-AA85-4C1135C6CE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103819E-55CF-DB43-67F4-2CFDF96FEA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3C03970-4832-7EFF-F23A-B9155F82D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5D9C8-FD0D-4583-9F08-AEFE8EAC3DD7}" type="datetimeFigureOut">
              <a:rPr lang="fr-FR" smtClean="0"/>
              <a:t>16/08/2024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CA236B8-F16F-7EC9-D1C4-01BEA7D3C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0A826D7-8804-A4BF-8E8D-11F0B34C3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78631-83DD-400A-B165-E564801FC8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492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6B1ADB7-474F-81A7-EAF5-CB591FF0F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CDBA797-65AF-98A6-DD1F-32EE0149EE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4866EEF-1F0D-3BA2-B297-E3FDA68E89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765D9C8-FD0D-4583-9F08-AEFE8EAC3DD7}" type="datetimeFigureOut">
              <a:rPr lang="fr-FR" smtClean="0"/>
              <a:t>16/08/2024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E3B7662-2602-196A-0549-B92BC7382C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F69F932-2C0F-D989-207C-42A484AA2C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8378631-83DD-400A-B165-E564801FC8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7711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0B8FAD2-33C4-C872-236A-C1EA4D90071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950" r="3853" b="-2"/>
          <a:stretch/>
        </p:blipFill>
        <p:spPr>
          <a:xfrm>
            <a:off x="838199" y="557188"/>
            <a:ext cx="3462131" cy="5751713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6515AB17-11FE-70AA-C814-393BA21A633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416" r="6710" b="-2"/>
          <a:stretch/>
        </p:blipFill>
        <p:spPr>
          <a:xfrm>
            <a:off x="8369460" y="557188"/>
            <a:ext cx="3295096" cy="5751713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E238B0AA-0F17-1F76-8C06-57229C17ECE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8479" r="4844" b="-2"/>
          <a:stretch/>
        </p:blipFill>
        <p:spPr>
          <a:xfrm>
            <a:off x="4668754" y="557188"/>
            <a:ext cx="3439859" cy="5751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87268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Grand écran</PresentationFormat>
  <Paragraphs>0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yves astic</dc:creator>
  <cp:lastModifiedBy>yves astic</cp:lastModifiedBy>
  <cp:revision>3</cp:revision>
  <dcterms:created xsi:type="dcterms:W3CDTF">2024-08-16T17:15:00Z</dcterms:created>
  <dcterms:modified xsi:type="dcterms:W3CDTF">2024-08-16T17:18:49Z</dcterms:modified>
</cp:coreProperties>
</file>